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handoutMasterIdLst>
    <p:handoutMasterId r:id="rId30"/>
  </p:handoutMasterIdLst>
  <p:sldIdLst>
    <p:sldId id="257" r:id="rId2"/>
    <p:sldId id="262" r:id="rId3"/>
    <p:sldId id="261" r:id="rId4"/>
    <p:sldId id="297" r:id="rId5"/>
    <p:sldId id="281" r:id="rId6"/>
    <p:sldId id="282" r:id="rId7"/>
    <p:sldId id="293" r:id="rId8"/>
    <p:sldId id="260" r:id="rId9"/>
    <p:sldId id="292" r:id="rId10"/>
    <p:sldId id="272" r:id="rId11"/>
    <p:sldId id="298" r:id="rId12"/>
    <p:sldId id="274" r:id="rId13"/>
    <p:sldId id="280" r:id="rId14"/>
    <p:sldId id="266" r:id="rId15"/>
    <p:sldId id="273" r:id="rId16"/>
    <p:sldId id="271" r:id="rId17"/>
    <p:sldId id="270" r:id="rId18"/>
    <p:sldId id="275" r:id="rId19"/>
    <p:sldId id="291" r:id="rId20"/>
    <p:sldId id="278" r:id="rId21"/>
    <p:sldId id="286" r:id="rId22"/>
    <p:sldId id="284" r:id="rId23"/>
    <p:sldId id="289" r:id="rId24"/>
    <p:sldId id="294" r:id="rId25"/>
    <p:sldId id="295" r:id="rId26"/>
    <p:sldId id="288" r:id="rId27"/>
    <p:sldId id="29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AEE4"/>
    <a:srgbClr val="AE9FF4"/>
    <a:srgbClr val="B9EDF4"/>
    <a:srgbClr val="F9D7D3"/>
    <a:srgbClr val="CAEC49"/>
    <a:srgbClr val="F18386"/>
    <a:srgbClr val="F1CCF4"/>
    <a:srgbClr val="EFAEBA"/>
    <a:srgbClr val="ECA0AD"/>
    <a:srgbClr val="EBA3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15" autoAdjust="0"/>
    <p:restoredTop sz="94523" autoAdjust="0"/>
  </p:normalViewPr>
  <p:slideViewPr>
    <p:cSldViewPr snapToGrid="0" showGuides="1">
      <p:cViewPr varScale="1">
        <p:scale>
          <a:sx n="202" d="100"/>
          <a:sy n="202" d="100"/>
        </p:scale>
        <p:origin x="224" y="480"/>
      </p:cViewPr>
      <p:guideLst>
        <p:guide orient="horz" pos="2160"/>
        <p:guide pos="3840"/>
      </p:guideLst>
    </p:cSldViewPr>
  </p:slideViewPr>
  <p:outlineViewPr>
    <p:cViewPr>
      <p:scale>
        <a:sx n="33" d="100"/>
        <a:sy n="33" d="100"/>
      </p:scale>
      <p:origin x="0" y="-3966"/>
    </p:cViewPr>
  </p:outlin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53" d="100"/>
          <a:sy n="53" d="100"/>
        </p:scale>
        <p:origin x="-2832"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B7F2-4394-B700-3CD093A4EF59}"/>
            </c:ext>
          </c:extLst>
        </c:ser>
        <c:ser>
          <c:idx val="1"/>
          <c:order val="1"/>
          <c:tx>
            <c:strRef>
              <c:f>Sheet1!$C$1</c:f>
              <c:strCache>
                <c:ptCount val="1"/>
                <c:pt idx="0">
                  <c:v>Series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B7F2-4394-B700-3CD093A4EF59}"/>
            </c:ext>
          </c:extLst>
        </c:ser>
        <c:ser>
          <c:idx val="2"/>
          <c:order val="2"/>
          <c:tx>
            <c:strRef>
              <c:f>Sheet1!$D$1</c:f>
              <c:strCache>
                <c:ptCount val="1"/>
                <c:pt idx="0">
                  <c:v>Series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B7F2-4394-B700-3CD093A4EF59}"/>
            </c:ext>
          </c:extLst>
        </c:ser>
        <c:dLbls>
          <c:showLegendKey val="0"/>
          <c:showVal val="0"/>
          <c:showCatName val="0"/>
          <c:showSerName val="0"/>
          <c:showPercent val="0"/>
          <c:showBubbleSize val="0"/>
        </c:dLbls>
        <c:marker val="1"/>
        <c:smooth val="0"/>
        <c:axId val="313193344"/>
        <c:axId val="313187072"/>
      </c:lineChart>
      <c:catAx>
        <c:axId val="313193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313187072"/>
        <c:crosses val="autoZero"/>
        <c:auto val="1"/>
        <c:lblAlgn val="ctr"/>
        <c:lblOffset val="100"/>
        <c:noMultiLvlLbl val="0"/>
      </c:catAx>
      <c:valAx>
        <c:axId val="313187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31319334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6D47-46EA-AA32-C5CE8A26657A}"/>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6D47-46EA-AA32-C5CE8A26657A}"/>
            </c:ext>
          </c:extLst>
        </c:ser>
        <c:dLbls>
          <c:showLegendKey val="0"/>
          <c:showVal val="0"/>
          <c:showCatName val="0"/>
          <c:showSerName val="0"/>
          <c:showPercent val="0"/>
          <c:showBubbleSize val="0"/>
        </c:dLbls>
        <c:gapWidth val="219"/>
        <c:overlap val="-27"/>
        <c:axId val="313186288"/>
        <c:axId val="313186680"/>
      </c:barChart>
      <c:lineChart>
        <c:grouping val="standard"/>
        <c:varyColors val="0"/>
        <c:ser>
          <c:idx val="2"/>
          <c:order val="2"/>
          <c:tx>
            <c:strRef>
              <c:f>Sheet1!$D$1</c:f>
              <c:strCache>
                <c:ptCount val="1"/>
                <c:pt idx="0">
                  <c:v>Series 3</c:v>
                </c:pt>
              </c:strCache>
            </c:strRef>
          </c:tx>
          <c:spPr>
            <a:ln w="28575" cap="rnd">
              <a:solidFill>
                <a:schemeClr val="accent3"/>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6D47-46EA-AA32-C5CE8A26657A}"/>
            </c:ext>
          </c:extLst>
        </c:ser>
        <c:dLbls>
          <c:showLegendKey val="0"/>
          <c:showVal val="0"/>
          <c:showCatName val="0"/>
          <c:showSerName val="0"/>
          <c:showPercent val="0"/>
          <c:showBubbleSize val="0"/>
        </c:dLbls>
        <c:marker val="1"/>
        <c:smooth val="0"/>
        <c:axId val="313186288"/>
        <c:axId val="313186680"/>
      </c:lineChart>
      <c:catAx>
        <c:axId val="313186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313186680"/>
        <c:crosses val="autoZero"/>
        <c:auto val="1"/>
        <c:lblAlgn val="ctr"/>
        <c:lblOffset val="100"/>
        <c:noMultiLvlLbl val="0"/>
      </c:catAx>
      <c:valAx>
        <c:axId val="3131866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3131862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BB1-45B8-A7AB-4E2967B1B00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BB1-45B8-A7AB-4E2967B1B00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BB1-45B8-A7AB-4E2967B1B00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2BB1-45B8-A7AB-4E2967B1B007}"/>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2BB1-45B8-A7AB-4E2967B1B007}"/>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28FC59-FEF4-42F9-A413-ED92C3207A83}" type="datetimeFigureOut">
              <a:rPr lang="id-ID" smtClean="0"/>
              <a:t>27/03/18</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B58A6A-9A48-4CD1-B9C3-274A44913D10}" type="slidenum">
              <a:rPr lang="id-ID" smtClean="0"/>
              <a:t>‹#›</a:t>
            </a:fld>
            <a:endParaRPr lang="id-ID"/>
          </a:p>
        </p:txBody>
      </p:sp>
    </p:spTree>
    <p:extLst>
      <p:ext uri="{BB962C8B-B14F-4D97-AF65-F5344CB8AC3E}">
        <p14:creationId xmlns:p14="http://schemas.microsoft.com/office/powerpoint/2010/main" val="2288648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E92B4B-16AB-4F22-B0E2-61950B5BC81A}" type="datetimeFigureOut">
              <a:rPr lang="id-ID" smtClean="0"/>
              <a:t>27/03/18</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054060-7415-4951-84FF-7FDAAD8F754E}" type="slidenum">
              <a:rPr lang="id-ID" smtClean="0"/>
              <a:t>‹#›</a:t>
            </a:fld>
            <a:endParaRPr lang="id-ID"/>
          </a:p>
        </p:txBody>
      </p:sp>
    </p:spTree>
    <p:extLst>
      <p:ext uri="{BB962C8B-B14F-4D97-AF65-F5344CB8AC3E}">
        <p14:creationId xmlns:p14="http://schemas.microsoft.com/office/powerpoint/2010/main" val="788214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EA054060-7415-4951-84FF-7FDAAD8F754E}" type="slidenum">
              <a:rPr lang="id-ID" smtClean="0"/>
              <a:t>4</a:t>
            </a:fld>
            <a:endParaRPr lang="id-ID"/>
          </a:p>
        </p:txBody>
      </p:sp>
    </p:spTree>
    <p:extLst>
      <p:ext uri="{BB962C8B-B14F-4D97-AF65-F5344CB8AC3E}">
        <p14:creationId xmlns:p14="http://schemas.microsoft.com/office/powerpoint/2010/main" val="1093429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EA054060-7415-4951-84FF-7FDAAD8F754E}" type="slidenum">
              <a:rPr lang="id-ID" smtClean="0"/>
              <a:t>5</a:t>
            </a:fld>
            <a:endParaRPr lang="id-ID"/>
          </a:p>
        </p:txBody>
      </p:sp>
    </p:spTree>
    <p:extLst>
      <p:ext uri="{BB962C8B-B14F-4D97-AF65-F5344CB8AC3E}">
        <p14:creationId xmlns:p14="http://schemas.microsoft.com/office/powerpoint/2010/main" val="195143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EA054060-7415-4951-84FF-7FDAAD8F754E}" type="slidenum">
              <a:rPr lang="id-ID" smtClean="0"/>
              <a:t>6</a:t>
            </a:fld>
            <a:endParaRPr lang="id-ID"/>
          </a:p>
        </p:txBody>
      </p:sp>
    </p:spTree>
    <p:extLst>
      <p:ext uri="{BB962C8B-B14F-4D97-AF65-F5344CB8AC3E}">
        <p14:creationId xmlns:p14="http://schemas.microsoft.com/office/powerpoint/2010/main" val="2966176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EA054060-7415-4951-84FF-7FDAAD8F754E}" type="slidenum">
              <a:rPr lang="id-ID" smtClean="0"/>
              <a:t>13</a:t>
            </a:fld>
            <a:endParaRPr lang="id-ID"/>
          </a:p>
        </p:txBody>
      </p:sp>
    </p:spTree>
    <p:extLst>
      <p:ext uri="{BB962C8B-B14F-4D97-AF65-F5344CB8AC3E}">
        <p14:creationId xmlns:p14="http://schemas.microsoft.com/office/powerpoint/2010/main" val="992136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EA054060-7415-4951-84FF-7FDAAD8F754E}" type="slidenum">
              <a:rPr lang="id-ID" smtClean="0"/>
              <a:t>14</a:t>
            </a:fld>
            <a:endParaRPr lang="id-ID"/>
          </a:p>
        </p:txBody>
      </p:sp>
    </p:spTree>
    <p:extLst>
      <p:ext uri="{BB962C8B-B14F-4D97-AF65-F5344CB8AC3E}">
        <p14:creationId xmlns:p14="http://schemas.microsoft.com/office/powerpoint/2010/main" val="853469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EA054060-7415-4951-84FF-7FDAAD8F754E}" type="slidenum">
              <a:rPr lang="id-ID" smtClean="0"/>
              <a:t>21</a:t>
            </a:fld>
            <a:endParaRPr lang="id-ID"/>
          </a:p>
        </p:txBody>
      </p:sp>
    </p:spTree>
    <p:extLst>
      <p:ext uri="{BB962C8B-B14F-4D97-AF65-F5344CB8AC3E}">
        <p14:creationId xmlns:p14="http://schemas.microsoft.com/office/powerpoint/2010/main" val="1322638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EA054060-7415-4951-84FF-7FDAAD8F754E}" type="slidenum">
              <a:rPr lang="id-ID" smtClean="0"/>
              <a:t>22</a:t>
            </a:fld>
            <a:endParaRPr lang="id-ID"/>
          </a:p>
        </p:txBody>
      </p:sp>
    </p:spTree>
    <p:extLst>
      <p:ext uri="{BB962C8B-B14F-4D97-AF65-F5344CB8AC3E}">
        <p14:creationId xmlns:p14="http://schemas.microsoft.com/office/powerpoint/2010/main" val="1776310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EA054060-7415-4951-84FF-7FDAAD8F754E}" type="slidenum">
              <a:rPr lang="id-ID" smtClean="0"/>
              <a:t>23</a:t>
            </a:fld>
            <a:endParaRPr lang="id-ID"/>
          </a:p>
        </p:txBody>
      </p:sp>
    </p:spTree>
    <p:extLst>
      <p:ext uri="{BB962C8B-B14F-4D97-AF65-F5344CB8AC3E}">
        <p14:creationId xmlns:p14="http://schemas.microsoft.com/office/powerpoint/2010/main" val="433712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EA054060-7415-4951-84FF-7FDAAD8F754E}" type="slidenum">
              <a:rPr lang="id-ID" smtClean="0"/>
              <a:t>24</a:t>
            </a:fld>
            <a:endParaRPr lang="id-ID"/>
          </a:p>
        </p:txBody>
      </p:sp>
    </p:spTree>
    <p:extLst>
      <p:ext uri="{BB962C8B-B14F-4D97-AF65-F5344CB8AC3E}">
        <p14:creationId xmlns:p14="http://schemas.microsoft.com/office/powerpoint/2010/main" val="1203380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E8B764B-5422-408E-9D04-54B83D1862AB}" type="datetimeFigureOut">
              <a:rPr lang="en-US" smtClean="0"/>
              <a:t>3/27/18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813BF9-5145-4417-B95D-FA8627973885}" type="slidenum">
              <a:rPr lang="en-US" smtClean="0"/>
              <a:t>‹#›</a:t>
            </a:fld>
            <a:endParaRPr lang="en-US"/>
          </a:p>
        </p:txBody>
      </p:sp>
      <p:sp>
        <p:nvSpPr>
          <p:cNvPr id="7" name="Picture Placeholder 6"/>
          <p:cNvSpPr>
            <a:spLocks noGrp="1"/>
          </p:cNvSpPr>
          <p:nvPr>
            <p:ph type="pic" sz="quarter" idx="13"/>
          </p:nvPr>
        </p:nvSpPr>
        <p:spPr>
          <a:xfrm>
            <a:off x="0" y="0"/>
            <a:ext cx="12192000" cy="6858000"/>
          </a:xfrm>
        </p:spPr>
        <p:txBody>
          <a:bodyPr/>
          <a:lstStyle/>
          <a:p>
            <a:endParaRPr lang="id-ID"/>
          </a:p>
        </p:txBody>
      </p:sp>
      <p:sp>
        <p:nvSpPr>
          <p:cNvPr id="2" name="TextBox 1"/>
          <p:cNvSpPr txBox="1"/>
          <p:nvPr userDrawn="1"/>
        </p:nvSpPr>
        <p:spPr>
          <a:xfrm>
            <a:off x="2628900" y="1733550"/>
            <a:ext cx="6838950" cy="830997"/>
          </a:xfrm>
          <a:prstGeom prst="rect">
            <a:avLst/>
          </a:prstGeom>
          <a:noFill/>
        </p:spPr>
        <p:txBody>
          <a:bodyPr wrap="square" rtlCol="0">
            <a:spAutoFit/>
          </a:bodyPr>
          <a:lstStyle/>
          <a:p>
            <a:pPr algn="ctr"/>
            <a:r>
              <a:rPr lang="id-ID" sz="4800" dirty="0">
                <a:solidFill>
                  <a:schemeClr val="bg2"/>
                </a:solidFill>
              </a:rPr>
              <a:t>Welcome</a:t>
            </a:r>
          </a:p>
        </p:txBody>
      </p:sp>
      <p:sp>
        <p:nvSpPr>
          <p:cNvPr id="10" name="Text Placeholder 9"/>
          <p:cNvSpPr>
            <a:spLocks noGrp="1"/>
          </p:cNvSpPr>
          <p:nvPr>
            <p:ph type="body" sz="quarter" idx="14" hasCustomPrompt="1"/>
          </p:nvPr>
        </p:nvSpPr>
        <p:spPr>
          <a:xfrm>
            <a:off x="3433325" y="2089269"/>
            <a:ext cx="5562600" cy="895350"/>
          </a:xfrm>
        </p:spPr>
        <p:txBody>
          <a:bodyPr>
            <a:normAutofit/>
          </a:bodyPr>
          <a:lstStyle>
            <a:lvl1pPr marL="0" indent="0" algn="ctr">
              <a:buNone/>
              <a:defRPr sz="4800" b="1">
                <a:solidFill>
                  <a:schemeClr val="bg2"/>
                </a:solidFill>
                <a:latin typeface="+mj-lt"/>
              </a:defRPr>
            </a:lvl1pPr>
          </a:lstStyle>
          <a:p>
            <a:pPr lvl="0"/>
            <a:r>
              <a:rPr lang="id-ID" dirty="0">
                <a:latin typeface="+mj-lt"/>
              </a:rPr>
              <a:t>Welcome</a:t>
            </a:r>
            <a:endParaRPr lang="id-ID" dirty="0"/>
          </a:p>
        </p:txBody>
      </p:sp>
    </p:spTree>
    <p:extLst>
      <p:ext uri="{BB962C8B-B14F-4D97-AF65-F5344CB8AC3E}">
        <p14:creationId xmlns:p14="http://schemas.microsoft.com/office/powerpoint/2010/main" val="960514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4">
    <p:spTree>
      <p:nvGrpSpPr>
        <p:cNvPr id="1" name=""/>
        <p:cNvGrpSpPr/>
        <p:nvPr/>
      </p:nvGrpSpPr>
      <p:grpSpPr>
        <a:xfrm>
          <a:off x="0" y="0"/>
          <a:ext cx="0" cy="0"/>
          <a:chOff x="0" y="0"/>
          <a:chExt cx="0" cy="0"/>
        </a:xfrm>
      </p:grpSpPr>
      <p:sp>
        <p:nvSpPr>
          <p:cNvPr id="2" name="Title 1"/>
          <p:cNvSpPr>
            <a:spLocks noGrp="1"/>
          </p:cNvSpPr>
          <p:nvPr>
            <p:ph type="title"/>
          </p:nvPr>
        </p:nvSpPr>
        <p:spPr>
          <a:xfrm>
            <a:off x="6526304" y="1691057"/>
            <a:ext cx="5665695" cy="1094050"/>
          </a:xfrm>
        </p:spPr>
        <p:txBody>
          <a:bodyPr>
            <a:noAutofit/>
          </a:bodyPr>
          <a:lstStyle>
            <a:lvl1pPr>
              <a:defRPr sz="4800" b="1">
                <a:solidFill>
                  <a:schemeClr val="accent1"/>
                </a:solidFill>
              </a:defRPr>
            </a:lvl1pPr>
          </a:lstStyle>
          <a:p>
            <a:r>
              <a:rPr lang="en-US" dirty="0"/>
              <a:t>Click to edit Master title style</a:t>
            </a:r>
            <a:endParaRPr lang="id-ID" dirty="0"/>
          </a:p>
        </p:txBody>
      </p:sp>
      <p:sp>
        <p:nvSpPr>
          <p:cNvPr id="3" name="Date Placeholder 2"/>
          <p:cNvSpPr>
            <a:spLocks noGrp="1"/>
          </p:cNvSpPr>
          <p:nvPr>
            <p:ph type="dt" sz="half" idx="10"/>
          </p:nvPr>
        </p:nvSpPr>
        <p:spPr/>
        <p:txBody>
          <a:bodyPr/>
          <a:lstStyle/>
          <a:p>
            <a:fld id="{EE8B764B-5422-408E-9D04-54B83D1862AB}" type="datetimeFigureOut">
              <a:rPr lang="en-US" smtClean="0"/>
              <a:t>3/27/18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813BF9-5145-4417-B95D-FA8627973885}" type="slidenum">
              <a:rPr lang="en-US" smtClean="0"/>
              <a:t>‹#›</a:t>
            </a:fld>
            <a:endParaRPr lang="en-US"/>
          </a:p>
        </p:txBody>
      </p:sp>
      <p:sp>
        <p:nvSpPr>
          <p:cNvPr id="7" name="Picture Placeholder 6"/>
          <p:cNvSpPr>
            <a:spLocks noGrp="1"/>
          </p:cNvSpPr>
          <p:nvPr>
            <p:ph type="pic" sz="quarter" idx="13"/>
          </p:nvPr>
        </p:nvSpPr>
        <p:spPr>
          <a:xfrm rot="10800000">
            <a:off x="-2" y="0"/>
            <a:ext cx="6526307" cy="3352800"/>
          </a:xfrm>
          <a:prstGeom prst="triangle">
            <a:avLst/>
          </a:prstGeom>
          <a:ln>
            <a:noFill/>
          </a:ln>
        </p:spPr>
        <p:txBody>
          <a:bodyPr/>
          <a:lstStyle/>
          <a:p>
            <a:endParaRPr lang="id-ID" dirty="0"/>
          </a:p>
        </p:txBody>
      </p:sp>
      <p:sp>
        <p:nvSpPr>
          <p:cNvPr id="9" name="Picture Placeholder 8"/>
          <p:cNvSpPr>
            <a:spLocks noGrp="1"/>
          </p:cNvSpPr>
          <p:nvPr>
            <p:ph type="pic" sz="quarter" idx="14"/>
          </p:nvPr>
        </p:nvSpPr>
        <p:spPr>
          <a:xfrm rot="5400000">
            <a:off x="-1668796" y="1822031"/>
            <a:ext cx="6529109" cy="3191529"/>
          </a:xfrm>
          <a:custGeom>
            <a:avLst/>
            <a:gdLst>
              <a:gd name="connsiteX0" fmla="*/ 0 w 5991227"/>
              <a:gd name="connsiteY0" fmla="*/ 3173596 h 3173596"/>
              <a:gd name="connsiteX1" fmla="*/ 2995614 w 5991227"/>
              <a:gd name="connsiteY1" fmla="*/ 0 h 3173596"/>
              <a:gd name="connsiteX2" fmla="*/ 5991227 w 5991227"/>
              <a:gd name="connsiteY2" fmla="*/ 3173596 h 3173596"/>
              <a:gd name="connsiteX3" fmla="*/ 0 w 5991227"/>
              <a:gd name="connsiteY3" fmla="*/ 3173596 h 3173596"/>
              <a:gd name="connsiteX0" fmla="*/ 0 w 6224309"/>
              <a:gd name="connsiteY0" fmla="*/ 3173599 h 3173599"/>
              <a:gd name="connsiteX1" fmla="*/ 3228696 w 6224309"/>
              <a:gd name="connsiteY1" fmla="*/ 0 h 3173599"/>
              <a:gd name="connsiteX2" fmla="*/ 6224309 w 6224309"/>
              <a:gd name="connsiteY2" fmla="*/ 3173596 h 3173599"/>
              <a:gd name="connsiteX3" fmla="*/ 0 w 6224309"/>
              <a:gd name="connsiteY3" fmla="*/ 3173599 h 3173599"/>
              <a:gd name="connsiteX0" fmla="*/ 0 w 6529109"/>
              <a:gd name="connsiteY0" fmla="*/ 3173599 h 3173599"/>
              <a:gd name="connsiteX1" fmla="*/ 3228696 w 6529109"/>
              <a:gd name="connsiteY1" fmla="*/ 0 h 3173599"/>
              <a:gd name="connsiteX2" fmla="*/ 6529109 w 6529109"/>
              <a:gd name="connsiteY2" fmla="*/ 3173596 h 3173599"/>
              <a:gd name="connsiteX3" fmla="*/ 0 w 6529109"/>
              <a:gd name="connsiteY3" fmla="*/ 3173599 h 3173599"/>
              <a:gd name="connsiteX0" fmla="*/ 0 w 6529109"/>
              <a:gd name="connsiteY0" fmla="*/ 3173599 h 3173599"/>
              <a:gd name="connsiteX1" fmla="*/ 3354202 w 6529109"/>
              <a:gd name="connsiteY1" fmla="*/ 0 h 3173599"/>
              <a:gd name="connsiteX2" fmla="*/ 6529109 w 6529109"/>
              <a:gd name="connsiteY2" fmla="*/ 3173596 h 3173599"/>
              <a:gd name="connsiteX3" fmla="*/ 0 w 6529109"/>
              <a:gd name="connsiteY3" fmla="*/ 3173599 h 3173599"/>
              <a:gd name="connsiteX0" fmla="*/ 0 w 6529109"/>
              <a:gd name="connsiteY0" fmla="*/ 3191529 h 3191529"/>
              <a:gd name="connsiteX1" fmla="*/ 3318343 w 6529109"/>
              <a:gd name="connsiteY1" fmla="*/ 0 h 3191529"/>
              <a:gd name="connsiteX2" fmla="*/ 6529109 w 6529109"/>
              <a:gd name="connsiteY2" fmla="*/ 3191526 h 3191529"/>
              <a:gd name="connsiteX3" fmla="*/ 0 w 6529109"/>
              <a:gd name="connsiteY3" fmla="*/ 3191529 h 3191529"/>
            </a:gdLst>
            <a:ahLst/>
            <a:cxnLst>
              <a:cxn ang="0">
                <a:pos x="connsiteX0" y="connsiteY0"/>
              </a:cxn>
              <a:cxn ang="0">
                <a:pos x="connsiteX1" y="connsiteY1"/>
              </a:cxn>
              <a:cxn ang="0">
                <a:pos x="connsiteX2" y="connsiteY2"/>
              </a:cxn>
              <a:cxn ang="0">
                <a:pos x="connsiteX3" y="connsiteY3"/>
              </a:cxn>
            </a:cxnLst>
            <a:rect l="l" t="t" r="r" b="b"/>
            <a:pathLst>
              <a:path w="6529109" h="3191529">
                <a:moveTo>
                  <a:pt x="0" y="3191529"/>
                </a:moveTo>
                <a:lnTo>
                  <a:pt x="3318343" y="0"/>
                </a:lnTo>
                <a:lnTo>
                  <a:pt x="6529109" y="3191526"/>
                </a:lnTo>
                <a:lnTo>
                  <a:pt x="0" y="3191529"/>
                </a:lnTo>
                <a:close/>
              </a:path>
            </a:pathLst>
          </a:custGeom>
          <a:ln>
            <a:noFill/>
          </a:ln>
        </p:spPr>
        <p:txBody>
          <a:bodyPr/>
          <a:lstStyle/>
          <a:p>
            <a:endParaRPr lang="id-ID"/>
          </a:p>
        </p:txBody>
      </p:sp>
      <p:sp>
        <p:nvSpPr>
          <p:cNvPr id="11" name="Picture Placeholder 10"/>
          <p:cNvSpPr>
            <a:spLocks noGrp="1"/>
          </p:cNvSpPr>
          <p:nvPr>
            <p:ph type="pic" sz="quarter" idx="15"/>
          </p:nvPr>
        </p:nvSpPr>
        <p:spPr>
          <a:xfrm>
            <a:off x="-6" y="3564686"/>
            <a:ext cx="6526311" cy="3301164"/>
          </a:xfrm>
          <a:prstGeom prst="triangle">
            <a:avLst/>
          </a:prstGeom>
          <a:ln>
            <a:noFill/>
          </a:ln>
        </p:spPr>
        <p:txBody>
          <a:bodyPr/>
          <a:lstStyle/>
          <a:p>
            <a:endParaRPr lang="id-ID"/>
          </a:p>
        </p:txBody>
      </p:sp>
    </p:spTree>
    <p:extLst>
      <p:ext uri="{BB962C8B-B14F-4D97-AF65-F5344CB8AC3E}">
        <p14:creationId xmlns:p14="http://schemas.microsoft.com/office/powerpoint/2010/main" val="3607147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5472" y="508560"/>
            <a:ext cx="6500182" cy="871532"/>
          </a:xfrm>
        </p:spPr>
        <p:txBody>
          <a:bodyPr>
            <a:normAutofit/>
          </a:bodyPr>
          <a:lstStyle>
            <a:lvl1pPr>
              <a:defRPr sz="4800" b="1">
                <a:solidFill>
                  <a:schemeClr val="accent1"/>
                </a:solidFill>
              </a:defRPr>
            </a:lvl1pPr>
          </a:lstStyle>
          <a:p>
            <a:r>
              <a:rPr lang="en-US" dirty="0"/>
              <a:t>Click to edit Master title style</a:t>
            </a:r>
            <a:endParaRPr lang="id-ID" dirty="0"/>
          </a:p>
        </p:txBody>
      </p:sp>
      <p:sp>
        <p:nvSpPr>
          <p:cNvPr id="3" name="Date Placeholder 2"/>
          <p:cNvSpPr>
            <a:spLocks noGrp="1"/>
          </p:cNvSpPr>
          <p:nvPr>
            <p:ph type="dt" sz="half" idx="10"/>
          </p:nvPr>
        </p:nvSpPr>
        <p:spPr/>
        <p:txBody>
          <a:bodyPr/>
          <a:lstStyle/>
          <a:p>
            <a:fld id="{EE8B764B-5422-408E-9D04-54B83D1862AB}" type="datetimeFigureOut">
              <a:rPr lang="en-US" smtClean="0"/>
              <a:t>3/27/18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813BF9-5145-4417-B95D-FA8627973885}" type="slidenum">
              <a:rPr lang="en-US" smtClean="0"/>
              <a:t>‹#›</a:t>
            </a:fld>
            <a:endParaRPr lang="en-US"/>
          </a:p>
        </p:txBody>
      </p:sp>
      <p:sp>
        <p:nvSpPr>
          <p:cNvPr id="7" name="Chart Placeholder 6"/>
          <p:cNvSpPr>
            <a:spLocks noGrp="1"/>
          </p:cNvSpPr>
          <p:nvPr>
            <p:ph type="chart" sz="quarter" idx="13"/>
          </p:nvPr>
        </p:nvSpPr>
        <p:spPr>
          <a:xfrm>
            <a:off x="515472" y="2037017"/>
            <a:ext cx="5856288" cy="4262437"/>
          </a:xfrm>
        </p:spPr>
        <p:txBody>
          <a:bodyPr/>
          <a:lstStyle/>
          <a:p>
            <a:endParaRPr lang="id-ID"/>
          </a:p>
        </p:txBody>
      </p:sp>
      <p:sp>
        <p:nvSpPr>
          <p:cNvPr id="9" name="Text Placeholder 8"/>
          <p:cNvSpPr>
            <a:spLocks noGrp="1"/>
          </p:cNvSpPr>
          <p:nvPr>
            <p:ph type="body" sz="quarter" idx="14"/>
          </p:nvPr>
        </p:nvSpPr>
        <p:spPr>
          <a:xfrm>
            <a:off x="515471" y="1380092"/>
            <a:ext cx="6500183" cy="394920"/>
          </a:xfrm>
        </p:spPr>
        <p:txBody>
          <a:bodyPr>
            <a:normAutofit/>
          </a:bodyPr>
          <a:lstStyle>
            <a:lvl1pPr marL="0" indent="0">
              <a:buNone/>
              <a:defRPr sz="1400">
                <a:solidFill>
                  <a:schemeClr val="tx1"/>
                </a:solidFill>
              </a:defRPr>
            </a:lvl1pPr>
          </a:lstStyle>
          <a:p>
            <a:pPr lvl="0"/>
            <a:endParaRPr lang="id-ID" dirty="0"/>
          </a:p>
        </p:txBody>
      </p:sp>
    </p:spTree>
    <p:extLst>
      <p:ext uri="{BB962C8B-B14F-4D97-AF65-F5344CB8AC3E}">
        <p14:creationId xmlns:p14="http://schemas.microsoft.com/office/powerpoint/2010/main" val="32199761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69793" y="653284"/>
            <a:ext cx="5331760" cy="836146"/>
          </a:xfrm>
        </p:spPr>
        <p:txBody>
          <a:bodyPr>
            <a:normAutofit/>
          </a:bodyPr>
          <a:lstStyle>
            <a:lvl1pPr>
              <a:defRPr sz="4800" b="1">
                <a:solidFill>
                  <a:schemeClr val="accent1"/>
                </a:solidFill>
              </a:defRPr>
            </a:lvl1pPr>
          </a:lstStyle>
          <a:p>
            <a:r>
              <a:rPr lang="en-US" dirty="0"/>
              <a:t>Click to edit Master title style</a:t>
            </a:r>
            <a:endParaRPr lang="id-ID" dirty="0"/>
          </a:p>
        </p:txBody>
      </p:sp>
      <p:sp>
        <p:nvSpPr>
          <p:cNvPr id="3" name="Date Placeholder 2"/>
          <p:cNvSpPr>
            <a:spLocks noGrp="1"/>
          </p:cNvSpPr>
          <p:nvPr>
            <p:ph type="dt" sz="half" idx="10"/>
          </p:nvPr>
        </p:nvSpPr>
        <p:spPr/>
        <p:txBody>
          <a:bodyPr/>
          <a:lstStyle/>
          <a:p>
            <a:fld id="{EE8B764B-5422-408E-9D04-54B83D1862AB}" type="datetimeFigureOut">
              <a:rPr lang="en-US" smtClean="0"/>
              <a:t>3/27/18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813BF9-5145-4417-B95D-FA8627973885}" type="slidenum">
              <a:rPr lang="en-US" smtClean="0"/>
              <a:t>‹#›</a:t>
            </a:fld>
            <a:endParaRPr lang="en-US"/>
          </a:p>
        </p:txBody>
      </p:sp>
      <p:sp>
        <p:nvSpPr>
          <p:cNvPr id="9" name="Text Placeholder 8"/>
          <p:cNvSpPr>
            <a:spLocks noGrp="1"/>
          </p:cNvSpPr>
          <p:nvPr>
            <p:ph type="body" sz="quarter" idx="14"/>
          </p:nvPr>
        </p:nvSpPr>
        <p:spPr>
          <a:xfrm>
            <a:off x="369793" y="1524815"/>
            <a:ext cx="5331760" cy="553857"/>
          </a:xfrm>
        </p:spPr>
        <p:txBody>
          <a:bodyPr>
            <a:normAutofit/>
          </a:bodyPr>
          <a:lstStyle>
            <a:lvl1pPr marL="0" indent="0">
              <a:buNone/>
              <a:defRPr sz="1400">
                <a:solidFill>
                  <a:schemeClr val="tx1"/>
                </a:solidFill>
              </a:defRPr>
            </a:lvl1pPr>
          </a:lstStyle>
          <a:p>
            <a:pPr lvl="0"/>
            <a:endParaRPr lang="id-ID" dirty="0"/>
          </a:p>
        </p:txBody>
      </p:sp>
    </p:spTree>
    <p:extLst>
      <p:ext uri="{BB962C8B-B14F-4D97-AF65-F5344CB8AC3E}">
        <p14:creationId xmlns:p14="http://schemas.microsoft.com/office/powerpoint/2010/main" val="23591928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0" y="0"/>
            <a:ext cx="12192000" cy="6857998"/>
          </a:xfrm>
        </p:spPr>
        <p:txBody>
          <a:bodyPr/>
          <a:lstStyle/>
          <a:p>
            <a:endParaRPr lang="id-ID" dirty="0"/>
          </a:p>
        </p:txBody>
      </p:sp>
      <p:sp>
        <p:nvSpPr>
          <p:cNvPr id="2" name="Title 1"/>
          <p:cNvSpPr>
            <a:spLocks noGrp="1"/>
          </p:cNvSpPr>
          <p:nvPr>
            <p:ph type="title"/>
          </p:nvPr>
        </p:nvSpPr>
        <p:spPr>
          <a:xfrm>
            <a:off x="1350820" y="4132302"/>
            <a:ext cx="6036569" cy="914400"/>
          </a:xfrm>
        </p:spPr>
        <p:txBody>
          <a:bodyPr>
            <a:normAutofit/>
          </a:bodyPr>
          <a:lstStyle>
            <a:lvl1pPr algn="l">
              <a:defRPr sz="7200" b="1">
                <a:solidFill>
                  <a:schemeClr val="bg2"/>
                </a:solidFill>
              </a:defRPr>
            </a:lvl1pPr>
          </a:lstStyle>
          <a:p>
            <a:r>
              <a:rPr lang="en-US" dirty="0"/>
              <a:t>Click to edit</a:t>
            </a:r>
            <a:endParaRPr lang="id-ID" dirty="0"/>
          </a:p>
        </p:txBody>
      </p:sp>
      <p:sp>
        <p:nvSpPr>
          <p:cNvPr id="3" name="Date Placeholder 2"/>
          <p:cNvSpPr>
            <a:spLocks noGrp="1"/>
          </p:cNvSpPr>
          <p:nvPr>
            <p:ph type="dt" sz="half" idx="10"/>
          </p:nvPr>
        </p:nvSpPr>
        <p:spPr/>
        <p:txBody>
          <a:bodyPr/>
          <a:lstStyle/>
          <a:p>
            <a:fld id="{EE8B764B-5422-408E-9D04-54B83D1862AB}" type="datetimeFigureOut">
              <a:rPr lang="en-US" smtClean="0"/>
              <a:t>3/27/18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813BF9-5145-4417-B95D-FA8627973885}" type="slidenum">
              <a:rPr lang="en-US" smtClean="0"/>
              <a:t>‹#›</a:t>
            </a:fld>
            <a:endParaRPr lang="en-US"/>
          </a:p>
        </p:txBody>
      </p:sp>
      <p:sp>
        <p:nvSpPr>
          <p:cNvPr id="10" name="Text Placeholder 9"/>
          <p:cNvSpPr>
            <a:spLocks noGrp="1"/>
          </p:cNvSpPr>
          <p:nvPr>
            <p:ph type="body" sz="quarter" idx="14"/>
          </p:nvPr>
        </p:nvSpPr>
        <p:spPr>
          <a:xfrm>
            <a:off x="1340133" y="4940512"/>
            <a:ext cx="6016632" cy="587459"/>
          </a:xfrm>
        </p:spPr>
        <p:txBody>
          <a:bodyPr/>
          <a:lstStyle>
            <a:lvl1pPr marL="0" indent="0" algn="l">
              <a:buNone/>
              <a:defRPr>
                <a:solidFill>
                  <a:schemeClr val="bg2"/>
                </a:solidFill>
              </a:defRPr>
            </a:lvl1pPr>
          </a:lstStyle>
          <a:p>
            <a:pPr lvl="0"/>
            <a:endParaRPr lang="id-ID" dirty="0"/>
          </a:p>
        </p:txBody>
      </p:sp>
    </p:spTree>
    <p:extLst>
      <p:ext uri="{BB962C8B-B14F-4D97-AF65-F5344CB8AC3E}">
        <p14:creationId xmlns:p14="http://schemas.microsoft.com/office/powerpoint/2010/main" val="1828147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0" y="0"/>
            <a:ext cx="12192000" cy="6857998"/>
          </a:xfrm>
        </p:spPr>
        <p:txBody>
          <a:bodyPr/>
          <a:lstStyle/>
          <a:p>
            <a:endParaRPr lang="id-ID" dirty="0"/>
          </a:p>
        </p:txBody>
      </p:sp>
      <p:sp>
        <p:nvSpPr>
          <p:cNvPr id="2" name="Title 1"/>
          <p:cNvSpPr>
            <a:spLocks noGrp="1"/>
          </p:cNvSpPr>
          <p:nvPr>
            <p:ph type="title"/>
          </p:nvPr>
        </p:nvSpPr>
        <p:spPr>
          <a:xfrm>
            <a:off x="5735783" y="5109047"/>
            <a:ext cx="6036569" cy="914400"/>
          </a:xfrm>
        </p:spPr>
        <p:txBody>
          <a:bodyPr>
            <a:normAutofit/>
          </a:bodyPr>
          <a:lstStyle>
            <a:lvl1pPr algn="r">
              <a:defRPr sz="7200" b="1">
                <a:solidFill>
                  <a:schemeClr val="bg2"/>
                </a:solidFill>
              </a:defRPr>
            </a:lvl1pPr>
          </a:lstStyle>
          <a:p>
            <a:r>
              <a:rPr lang="en-US" dirty="0"/>
              <a:t>Click to edit</a:t>
            </a:r>
            <a:endParaRPr lang="id-ID" dirty="0"/>
          </a:p>
        </p:txBody>
      </p:sp>
      <p:sp>
        <p:nvSpPr>
          <p:cNvPr id="3" name="Date Placeholder 2"/>
          <p:cNvSpPr>
            <a:spLocks noGrp="1"/>
          </p:cNvSpPr>
          <p:nvPr>
            <p:ph type="dt" sz="half" idx="10"/>
          </p:nvPr>
        </p:nvSpPr>
        <p:spPr/>
        <p:txBody>
          <a:bodyPr/>
          <a:lstStyle/>
          <a:p>
            <a:fld id="{EE8B764B-5422-408E-9D04-54B83D1862AB}" type="datetimeFigureOut">
              <a:rPr lang="en-US" smtClean="0"/>
              <a:t>3/27/18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813BF9-5145-4417-B95D-FA8627973885}" type="slidenum">
              <a:rPr lang="en-US" smtClean="0"/>
              <a:t>‹#›</a:t>
            </a:fld>
            <a:endParaRPr lang="en-US"/>
          </a:p>
        </p:txBody>
      </p:sp>
      <p:sp>
        <p:nvSpPr>
          <p:cNvPr id="10" name="Text Placeholder 9"/>
          <p:cNvSpPr>
            <a:spLocks noGrp="1"/>
          </p:cNvSpPr>
          <p:nvPr>
            <p:ph type="body" sz="quarter" idx="14"/>
          </p:nvPr>
        </p:nvSpPr>
        <p:spPr>
          <a:xfrm>
            <a:off x="5725096" y="5917257"/>
            <a:ext cx="6016632" cy="587459"/>
          </a:xfrm>
        </p:spPr>
        <p:txBody>
          <a:bodyPr/>
          <a:lstStyle>
            <a:lvl1pPr marL="0" indent="0" algn="r">
              <a:buNone/>
              <a:defRPr>
                <a:solidFill>
                  <a:schemeClr val="bg2"/>
                </a:solidFill>
              </a:defRPr>
            </a:lvl1pPr>
          </a:lstStyle>
          <a:p>
            <a:pPr lvl="0"/>
            <a:endParaRPr lang="id-ID" dirty="0"/>
          </a:p>
        </p:txBody>
      </p:sp>
    </p:spTree>
    <p:extLst>
      <p:ext uri="{BB962C8B-B14F-4D97-AF65-F5344CB8AC3E}">
        <p14:creationId xmlns:p14="http://schemas.microsoft.com/office/powerpoint/2010/main" val="20658808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Slide 2">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0" y="0"/>
            <a:ext cx="12192000" cy="6857998"/>
          </a:xfrm>
        </p:spPr>
        <p:txBody>
          <a:bodyPr/>
          <a:lstStyle/>
          <a:p>
            <a:endParaRPr lang="id-ID" dirty="0"/>
          </a:p>
        </p:txBody>
      </p:sp>
      <p:sp>
        <p:nvSpPr>
          <p:cNvPr id="2" name="Title 1"/>
          <p:cNvSpPr>
            <a:spLocks noGrp="1"/>
          </p:cNvSpPr>
          <p:nvPr>
            <p:ph type="title"/>
          </p:nvPr>
        </p:nvSpPr>
        <p:spPr>
          <a:xfrm>
            <a:off x="5844640" y="2997219"/>
            <a:ext cx="6036569" cy="914400"/>
          </a:xfrm>
        </p:spPr>
        <p:txBody>
          <a:bodyPr>
            <a:normAutofit/>
          </a:bodyPr>
          <a:lstStyle>
            <a:lvl1pPr algn="r">
              <a:defRPr sz="7200" b="1">
                <a:solidFill>
                  <a:schemeClr val="bg2"/>
                </a:solidFill>
              </a:defRPr>
            </a:lvl1pPr>
          </a:lstStyle>
          <a:p>
            <a:r>
              <a:rPr lang="en-US" dirty="0"/>
              <a:t>Click to edit</a:t>
            </a:r>
            <a:endParaRPr lang="id-ID" dirty="0"/>
          </a:p>
        </p:txBody>
      </p:sp>
      <p:sp>
        <p:nvSpPr>
          <p:cNvPr id="3" name="Date Placeholder 2"/>
          <p:cNvSpPr>
            <a:spLocks noGrp="1"/>
          </p:cNvSpPr>
          <p:nvPr>
            <p:ph type="dt" sz="half" idx="10"/>
          </p:nvPr>
        </p:nvSpPr>
        <p:spPr/>
        <p:txBody>
          <a:bodyPr/>
          <a:lstStyle/>
          <a:p>
            <a:fld id="{EE8B764B-5422-408E-9D04-54B83D1862AB}" type="datetimeFigureOut">
              <a:rPr lang="en-US" smtClean="0"/>
              <a:t>3/27/18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813BF9-5145-4417-B95D-FA8627973885}" type="slidenum">
              <a:rPr lang="en-US" smtClean="0"/>
              <a:t>‹#›</a:t>
            </a:fld>
            <a:endParaRPr lang="en-US"/>
          </a:p>
        </p:txBody>
      </p:sp>
      <p:sp>
        <p:nvSpPr>
          <p:cNvPr id="10" name="Text Placeholder 9"/>
          <p:cNvSpPr>
            <a:spLocks noGrp="1"/>
          </p:cNvSpPr>
          <p:nvPr>
            <p:ph type="body" sz="quarter" idx="14"/>
          </p:nvPr>
        </p:nvSpPr>
        <p:spPr>
          <a:xfrm>
            <a:off x="5833953" y="3805429"/>
            <a:ext cx="6016632" cy="587459"/>
          </a:xfrm>
        </p:spPr>
        <p:txBody>
          <a:bodyPr/>
          <a:lstStyle>
            <a:lvl1pPr marL="0" indent="0" algn="r">
              <a:buNone/>
              <a:defRPr>
                <a:solidFill>
                  <a:schemeClr val="bg2"/>
                </a:solidFill>
              </a:defRPr>
            </a:lvl1pPr>
          </a:lstStyle>
          <a:p>
            <a:pPr lvl="0"/>
            <a:endParaRPr lang="id-ID" dirty="0"/>
          </a:p>
        </p:txBody>
      </p:sp>
    </p:spTree>
    <p:extLst>
      <p:ext uri="{BB962C8B-B14F-4D97-AF65-F5344CB8AC3E}">
        <p14:creationId xmlns:p14="http://schemas.microsoft.com/office/powerpoint/2010/main" val="15645312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Slide 2">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0" y="0"/>
            <a:ext cx="12192000" cy="6857998"/>
          </a:xfrm>
        </p:spPr>
        <p:txBody>
          <a:bodyPr/>
          <a:lstStyle/>
          <a:p>
            <a:endParaRPr lang="id-ID" dirty="0"/>
          </a:p>
        </p:txBody>
      </p:sp>
      <p:sp>
        <p:nvSpPr>
          <p:cNvPr id="2" name="Title 1"/>
          <p:cNvSpPr>
            <a:spLocks noGrp="1"/>
          </p:cNvSpPr>
          <p:nvPr>
            <p:ph type="title"/>
          </p:nvPr>
        </p:nvSpPr>
        <p:spPr>
          <a:xfrm>
            <a:off x="5844640" y="4057092"/>
            <a:ext cx="6036569" cy="914400"/>
          </a:xfrm>
        </p:spPr>
        <p:txBody>
          <a:bodyPr>
            <a:normAutofit/>
          </a:bodyPr>
          <a:lstStyle>
            <a:lvl1pPr algn="r">
              <a:defRPr sz="7200" b="1">
                <a:solidFill>
                  <a:schemeClr val="bg2"/>
                </a:solidFill>
              </a:defRPr>
            </a:lvl1pPr>
          </a:lstStyle>
          <a:p>
            <a:r>
              <a:rPr lang="en-US" dirty="0"/>
              <a:t>Click to edit</a:t>
            </a:r>
            <a:endParaRPr lang="id-ID" dirty="0"/>
          </a:p>
        </p:txBody>
      </p:sp>
      <p:sp>
        <p:nvSpPr>
          <p:cNvPr id="3" name="Date Placeholder 2"/>
          <p:cNvSpPr>
            <a:spLocks noGrp="1"/>
          </p:cNvSpPr>
          <p:nvPr>
            <p:ph type="dt" sz="half" idx="10"/>
          </p:nvPr>
        </p:nvSpPr>
        <p:spPr/>
        <p:txBody>
          <a:bodyPr/>
          <a:lstStyle/>
          <a:p>
            <a:fld id="{EE8B764B-5422-408E-9D04-54B83D1862AB}" type="datetimeFigureOut">
              <a:rPr lang="en-US" smtClean="0"/>
              <a:t>3/27/18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813BF9-5145-4417-B95D-FA8627973885}" type="slidenum">
              <a:rPr lang="en-US" smtClean="0"/>
              <a:t>‹#›</a:t>
            </a:fld>
            <a:endParaRPr lang="en-US"/>
          </a:p>
        </p:txBody>
      </p:sp>
      <p:sp>
        <p:nvSpPr>
          <p:cNvPr id="10" name="Text Placeholder 9"/>
          <p:cNvSpPr>
            <a:spLocks noGrp="1"/>
          </p:cNvSpPr>
          <p:nvPr>
            <p:ph type="body" sz="quarter" idx="14"/>
          </p:nvPr>
        </p:nvSpPr>
        <p:spPr>
          <a:xfrm>
            <a:off x="5833953" y="4865302"/>
            <a:ext cx="6016632" cy="587459"/>
          </a:xfrm>
        </p:spPr>
        <p:txBody>
          <a:bodyPr/>
          <a:lstStyle>
            <a:lvl1pPr marL="0" indent="0" algn="r">
              <a:buNone/>
              <a:defRPr>
                <a:solidFill>
                  <a:schemeClr val="bg2"/>
                </a:solidFill>
              </a:defRPr>
            </a:lvl1pPr>
          </a:lstStyle>
          <a:p>
            <a:pPr lvl="0"/>
            <a:endParaRPr lang="id-ID" dirty="0"/>
          </a:p>
        </p:txBody>
      </p:sp>
    </p:spTree>
    <p:extLst>
      <p:ext uri="{BB962C8B-B14F-4D97-AF65-F5344CB8AC3E}">
        <p14:creationId xmlns:p14="http://schemas.microsoft.com/office/powerpoint/2010/main" val="38965105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martphon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E8B764B-5422-408E-9D04-54B83D1862AB}" type="datetimeFigureOut">
              <a:rPr lang="en-US" smtClean="0"/>
              <a:t>3/27/18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813BF9-5145-4417-B95D-FA8627973885}" type="slidenum">
              <a:rPr lang="en-US" smtClean="0"/>
              <a:t>‹#›</a:t>
            </a:fld>
            <a:endParaRPr lang="en-US"/>
          </a:p>
        </p:txBody>
      </p:sp>
      <p:sp>
        <p:nvSpPr>
          <p:cNvPr id="13" name="Text Placeholder 12"/>
          <p:cNvSpPr>
            <a:spLocks noGrp="1"/>
          </p:cNvSpPr>
          <p:nvPr>
            <p:ph type="body" sz="quarter" idx="13"/>
          </p:nvPr>
        </p:nvSpPr>
        <p:spPr>
          <a:xfrm>
            <a:off x="6795243" y="3352048"/>
            <a:ext cx="5020889" cy="789641"/>
          </a:xfrm>
        </p:spPr>
        <p:txBody>
          <a:bodyPr>
            <a:normAutofit/>
          </a:bodyPr>
          <a:lstStyle>
            <a:lvl1pPr marL="0" indent="0">
              <a:buNone/>
              <a:defRPr sz="4800" b="1">
                <a:solidFill>
                  <a:schemeClr val="accent1"/>
                </a:solidFill>
                <a:latin typeface="+mj-lt"/>
              </a:defRPr>
            </a:lvl1pPr>
          </a:lstStyle>
          <a:p>
            <a:pPr lvl="0"/>
            <a:endParaRPr lang="id-ID" dirty="0"/>
          </a:p>
        </p:txBody>
      </p:sp>
      <p:sp>
        <p:nvSpPr>
          <p:cNvPr id="6" name="Picture Placeholder 5"/>
          <p:cNvSpPr>
            <a:spLocks noGrp="1"/>
          </p:cNvSpPr>
          <p:nvPr>
            <p:ph type="pic" sz="quarter" idx="14"/>
          </p:nvPr>
        </p:nvSpPr>
        <p:spPr>
          <a:xfrm>
            <a:off x="1591962" y="1235488"/>
            <a:ext cx="2446638" cy="4485600"/>
          </a:xfrm>
        </p:spPr>
        <p:txBody>
          <a:bodyPr/>
          <a:lstStyle/>
          <a:p>
            <a:endParaRPr lang="id-ID"/>
          </a:p>
        </p:txBody>
      </p:sp>
    </p:spTree>
    <p:extLst>
      <p:ext uri="{BB962C8B-B14F-4D97-AF65-F5344CB8AC3E}">
        <p14:creationId xmlns:p14="http://schemas.microsoft.com/office/powerpoint/2010/main" val="1395664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3">
    <p:spTree>
      <p:nvGrpSpPr>
        <p:cNvPr id="1" name=""/>
        <p:cNvGrpSpPr/>
        <p:nvPr/>
      </p:nvGrpSpPr>
      <p:grpSpPr>
        <a:xfrm>
          <a:off x="0" y="0"/>
          <a:ext cx="0" cy="0"/>
          <a:chOff x="0" y="0"/>
          <a:chExt cx="0" cy="0"/>
        </a:xfrm>
      </p:grpSpPr>
      <p:sp>
        <p:nvSpPr>
          <p:cNvPr id="2" name="Title 1"/>
          <p:cNvSpPr>
            <a:spLocks noGrp="1"/>
          </p:cNvSpPr>
          <p:nvPr>
            <p:ph type="title"/>
          </p:nvPr>
        </p:nvSpPr>
        <p:spPr>
          <a:xfrm>
            <a:off x="576267" y="1601636"/>
            <a:ext cx="5608320" cy="797831"/>
          </a:xfrm>
        </p:spPr>
        <p:txBody>
          <a:bodyPr>
            <a:noAutofit/>
          </a:bodyPr>
          <a:lstStyle>
            <a:lvl1pPr algn="l">
              <a:defRPr sz="4800" b="1">
                <a:solidFill>
                  <a:schemeClr val="bg2"/>
                </a:solidFill>
              </a:defRPr>
            </a:lvl1pPr>
          </a:lstStyle>
          <a:p>
            <a:r>
              <a:rPr lang="en-US" dirty="0"/>
              <a:t>Click to edit Master title style</a:t>
            </a:r>
            <a:endParaRPr lang="id-ID" dirty="0"/>
          </a:p>
        </p:txBody>
      </p:sp>
      <p:sp>
        <p:nvSpPr>
          <p:cNvPr id="3" name="Date Placeholder 2"/>
          <p:cNvSpPr>
            <a:spLocks noGrp="1"/>
          </p:cNvSpPr>
          <p:nvPr>
            <p:ph type="dt" sz="half" idx="10"/>
          </p:nvPr>
        </p:nvSpPr>
        <p:spPr/>
        <p:txBody>
          <a:bodyPr/>
          <a:lstStyle/>
          <a:p>
            <a:fld id="{EE8B764B-5422-408E-9D04-54B83D1862AB}" type="datetimeFigureOut">
              <a:rPr lang="en-US" smtClean="0"/>
              <a:t>3/27/18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813BF9-5145-4417-B95D-FA8627973885}" type="slidenum">
              <a:rPr lang="en-US" smtClean="0"/>
              <a:t>‹#›</a:t>
            </a:fld>
            <a:endParaRPr lang="en-US"/>
          </a:p>
        </p:txBody>
      </p:sp>
      <p:sp>
        <p:nvSpPr>
          <p:cNvPr id="7" name="Picture Placeholder 6"/>
          <p:cNvSpPr>
            <a:spLocks noGrp="1"/>
          </p:cNvSpPr>
          <p:nvPr>
            <p:ph type="pic" sz="quarter" idx="13"/>
          </p:nvPr>
        </p:nvSpPr>
        <p:spPr>
          <a:xfrm>
            <a:off x="2460544" y="3162118"/>
            <a:ext cx="2353338" cy="2088000"/>
          </a:xfrm>
          <a:ln>
            <a:noFill/>
          </a:ln>
        </p:spPr>
        <p:txBody>
          <a:bodyPr/>
          <a:lstStyle>
            <a:lvl1pPr marL="0" indent="0">
              <a:buNone/>
              <a:defRPr/>
            </a:lvl1pPr>
          </a:lstStyle>
          <a:p>
            <a:endParaRPr lang="id-ID" dirty="0"/>
          </a:p>
        </p:txBody>
      </p:sp>
      <p:sp>
        <p:nvSpPr>
          <p:cNvPr id="9" name="Picture Placeholder 8"/>
          <p:cNvSpPr>
            <a:spLocks noGrp="1"/>
          </p:cNvSpPr>
          <p:nvPr>
            <p:ph type="pic" sz="quarter" idx="14"/>
          </p:nvPr>
        </p:nvSpPr>
        <p:spPr>
          <a:xfrm>
            <a:off x="0" y="3162502"/>
            <a:ext cx="2353338" cy="2088000"/>
          </a:xfrm>
          <a:ln>
            <a:noFill/>
          </a:ln>
        </p:spPr>
        <p:txBody>
          <a:bodyPr/>
          <a:lstStyle/>
          <a:p>
            <a:endParaRPr lang="id-ID"/>
          </a:p>
        </p:txBody>
      </p:sp>
      <p:sp>
        <p:nvSpPr>
          <p:cNvPr id="11" name="Picture Placeholder 10"/>
          <p:cNvSpPr>
            <a:spLocks noGrp="1"/>
          </p:cNvSpPr>
          <p:nvPr>
            <p:ph type="pic" sz="quarter" idx="15"/>
          </p:nvPr>
        </p:nvSpPr>
        <p:spPr>
          <a:xfrm>
            <a:off x="4912496" y="3158391"/>
            <a:ext cx="2353338" cy="2088000"/>
          </a:xfrm>
          <a:ln>
            <a:noFill/>
          </a:ln>
        </p:spPr>
        <p:txBody>
          <a:bodyPr/>
          <a:lstStyle/>
          <a:p>
            <a:endParaRPr lang="id-ID"/>
          </a:p>
        </p:txBody>
      </p:sp>
      <p:sp>
        <p:nvSpPr>
          <p:cNvPr id="13" name="Picture Placeholder 12"/>
          <p:cNvSpPr>
            <a:spLocks noGrp="1"/>
          </p:cNvSpPr>
          <p:nvPr>
            <p:ph type="pic" sz="quarter" idx="16"/>
          </p:nvPr>
        </p:nvSpPr>
        <p:spPr>
          <a:xfrm>
            <a:off x="7367991" y="3163227"/>
            <a:ext cx="2353338" cy="2088000"/>
          </a:xfrm>
          <a:ln>
            <a:noFill/>
          </a:ln>
        </p:spPr>
        <p:txBody>
          <a:bodyPr/>
          <a:lstStyle/>
          <a:p>
            <a:endParaRPr lang="id-ID" dirty="0"/>
          </a:p>
        </p:txBody>
      </p:sp>
      <p:sp>
        <p:nvSpPr>
          <p:cNvPr id="18" name="Picture Placeholder 17"/>
          <p:cNvSpPr>
            <a:spLocks noGrp="1"/>
          </p:cNvSpPr>
          <p:nvPr>
            <p:ph type="pic" sz="quarter" idx="17"/>
          </p:nvPr>
        </p:nvSpPr>
        <p:spPr>
          <a:xfrm>
            <a:off x="9834794" y="3164703"/>
            <a:ext cx="2353338" cy="2089150"/>
          </a:xfrm>
          <a:ln>
            <a:noFill/>
          </a:ln>
        </p:spPr>
        <p:txBody>
          <a:bodyPr/>
          <a:lstStyle/>
          <a:p>
            <a:endParaRPr lang="id-ID"/>
          </a:p>
        </p:txBody>
      </p:sp>
    </p:spTree>
    <p:extLst>
      <p:ext uri="{BB962C8B-B14F-4D97-AF65-F5344CB8AC3E}">
        <p14:creationId xmlns:p14="http://schemas.microsoft.com/office/powerpoint/2010/main" val="30729040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5">
    <p:spTree>
      <p:nvGrpSpPr>
        <p:cNvPr id="1" name=""/>
        <p:cNvGrpSpPr/>
        <p:nvPr/>
      </p:nvGrpSpPr>
      <p:grpSpPr>
        <a:xfrm>
          <a:off x="0" y="0"/>
          <a:ext cx="0" cy="0"/>
          <a:chOff x="0" y="0"/>
          <a:chExt cx="0" cy="0"/>
        </a:xfrm>
      </p:grpSpPr>
      <p:sp>
        <p:nvSpPr>
          <p:cNvPr id="2" name="Title 1"/>
          <p:cNvSpPr>
            <a:spLocks noGrp="1"/>
          </p:cNvSpPr>
          <p:nvPr>
            <p:ph type="title"/>
          </p:nvPr>
        </p:nvSpPr>
        <p:spPr>
          <a:xfrm>
            <a:off x="393896" y="2694438"/>
            <a:ext cx="4459458" cy="797831"/>
          </a:xfrm>
        </p:spPr>
        <p:txBody>
          <a:bodyPr>
            <a:noAutofit/>
          </a:bodyPr>
          <a:lstStyle>
            <a:lvl1pPr algn="l">
              <a:defRPr sz="4800" b="1">
                <a:solidFill>
                  <a:schemeClr val="bg2"/>
                </a:solidFill>
              </a:defRPr>
            </a:lvl1pPr>
          </a:lstStyle>
          <a:p>
            <a:r>
              <a:rPr lang="en-US" dirty="0"/>
              <a:t>Click to edit Master title style</a:t>
            </a:r>
            <a:endParaRPr lang="id-ID" dirty="0"/>
          </a:p>
        </p:txBody>
      </p:sp>
      <p:sp>
        <p:nvSpPr>
          <p:cNvPr id="3" name="Date Placeholder 2"/>
          <p:cNvSpPr>
            <a:spLocks noGrp="1"/>
          </p:cNvSpPr>
          <p:nvPr>
            <p:ph type="dt" sz="half" idx="10"/>
          </p:nvPr>
        </p:nvSpPr>
        <p:spPr/>
        <p:txBody>
          <a:bodyPr/>
          <a:lstStyle/>
          <a:p>
            <a:fld id="{EE8B764B-5422-408E-9D04-54B83D1862AB}" type="datetimeFigureOut">
              <a:rPr lang="en-US" smtClean="0"/>
              <a:t>3/27/18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813BF9-5145-4417-B95D-FA8627973885}" type="slidenum">
              <a:rPr lang="en-US" smtClean="0"/>
              <a:t>‹#›</a:t>
            </a:fld>
            <a:endParaRPr lang="en-US"/>
          </a:p>
        </p:txBody>
      </p:sp>
      <p:sp>
        <p:nvSpPr>
          <p:cNvPr id="15" name="Picture Placeholder 8"/>
          <p:cNvSpPr>
            <a:spLocks noGrp="1"/>
          </p:cNvSpPr>
          <p:nvPr>
            <p:ph type="pic" sz="quarter" idx="20"/>
          </p:nvPr>
        </p:nvSpPr>
        <p:spPr>
          <a:xfrm>
            <a:off x="5299367" y="3740057"/>
            <a:ext cx="2601845" cy="3117944"/>
          </a:xfrm>
          <a:ln>
            <a:noFill/>
          </a:ln>
        </p:spPr>
        <p:txBody>
          <a:bodyPr/>
          <a:lstStyle/>
          <a:p>
            <a:endParaRPr lang="id-ID"/>
          </a:p>
        </p:txBody>
      </p:sp>
      <p:sp>
        <p:nvSpPr>
          <p:cNvPr id="16" name="Picture Placeholder 8"/>
          <p:cNvSpPr>
            <a:spLocks noGrp="1"/>
          </p:cNvSpPr>
          <p:nvPr>
            <p:ph type="pic" sz="quarter" idx="21"/>
          </p:nvPr>
        </p:nvSpPr>
        <p:spPr>
          <a:xfrm>
            <a:off x="7988886" y="3738283"/>
            <a:ext cx="4203113" cy="3119718"/>
          </a:xfrm>
          <a:ln>
            <a:noFill/>
          </a:ln>
        </p:spPr>
        <p:txBody>
          <a:bodyPr/>
          <a:lstStyle/>
          <a:p>
            <a:endParaRPr lang="id-ID" dirty="0"/>
          </a:p>
        </p:txBody>
      </p:sp>
      <p:sp>
        <p:nvSpPr>
          <p:cNvPr id="22" name="Picture Placeholder 8"/>
          <p:cNvSpPr>
            <a:spLocks noGrp="1"/>
          </p:cNvSpPr>
          <p:nvPr>
            <p:ph type="pic" sz="quarter" idx="22"/>
          </p:nvPr>
        </p:nvSpPr>
        <p:spPr>
          <a:xfrm>
            <a:off x="5299367" y="0"/>
            <a:ext cx="3776944" cy="3657600"/>
          </a:xfrm>
          <a:ln>
            <a:noFill/>
          </a:ln>
        </p:spPr>
        <p:txBody>
          <a:bodyPr/>
          <a:lstStyle/>
          <a:p>
            <a:endParaRPr lang="id-ID"/>
          </a:p>
        </p:txBody>
      </p:sp>
      <p:sp>
        <p:nvSpPr>
          <p:cNvPr id="23" name="Picture Placeholder 8"/>
          <p:cNvSpPr>
            <a:spLocks noGrp="1"/>
          </p:cNvSpPr>
          <p:nvPr>
            <p:ph type="pic" sz="quarter" idx="23"/>
          </p:nvPr>
        </p:nvSpPr>
        <p:spPr>
          <a:xfrm>
            <a:off x="9164783" y="0"/>
            <a:ext cx="3027218" cy="3657600"/>
          </a:xfrm>
          <a:ln>
            <a:noFill/>
          </a:ln>
        </p:spPr>
        <p:txBody>
          <a:bodyPr/>
          <a:lstStyle/>
          <a:p>
            <a:endParaRPr lang="id-ID"/>
          </a:p>
        </p:txBody>
      </p:sp>
    </p:spTree>
    <p:extLst>
      <p:ext uri="{BB962C8B-B14F-4D97-AF65-F5344CB8AC3E}">
        <p14:creationId xmlns:p14="http://schemas.microsoft.com/office/powerpoint/2010/main" val="1307139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E8B764B-5422-408E-9D04-54B83D1862AB}" type="datetimeFigureOut">
              <a:rPr lang="en-US" smtClean="0"/>
              <a:t>3/27/18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813BF9-5145-4417-B95D-FA8627973885}" type="slidenum">
              <a:rPr lang="en-US" smtClean="0"/>
              <a:t>‹#›</a:t>
            </a:fld>
            <a:endParaRPr lang="en-US"/>
          </a:p>
        </p:txBody>
      </p:sp>
      <p:sp>
        <p:nvSpPr>
          <p:cNvPr id="7" name="Picture Placeholder 6"/>
          <p:cNvSpPr>
            <a:spLocks noGrp="1"/>
          </p:cNvSpPr>
          <p:nvPr>
            <p:ph type="pic" sz="quarter" idx="13"/>
          </p:nvPr>
        </p:nvSpPr>
        <p:spPr>
          <a:xfrm>
            <a:off x="-10274" y="-15765"/>
            <a:ext cx="12197491" cy="6873780"/>
          </a:xfrm>
          <a:custGeom>
            <a:avLst/>
            <a:gdLst>
              <a:gd name="connsiteX0" fmla="*/ 1143025 w 12192000"/>
              <a:gd name="connsiteY0" fmla="*/ 0 h 6858015"/>
              <a:gd name="connsiteX1" fmla="*/ 11048975 w 12192000"/>
              <a:gd name="connsiteY1" fmla="*/ 0 h 6858015"/>
              <a:gd name="connsiteX2" fmla="*/ 12192000 w 12192000"/>
              <a:gd name="connsiteY2" fmla="*/ 1143025 h 6858015"/>
              <a:gd name="connsiteX3" fmla="*/ 12192000 w 12192000"/>
              <a:gd name="connsiteY3" fmla="*/ 6858015 h 6858015"/>
              <a:gd name="connsiteX4" fmla="*/ 12192000 w 12192000"/>
              <a:gd name="connsiteY4" fmla="*/ 6858015 h 6858015"/>
              <a:gd name="connsiteX5" fmla="*/ 0 w 12192000"/>
              <a:gd name="connsiteY5" fmla="*/ 6858015 h 6858015"/>
              <a:gd name="connsiteX6" fmla="*/ 0 w 12192000"/>
              <a:gd name="connsiteY6" fmla="*/ 6858015 h 6858015"/>
              <a:gd name="connsiteX7" fmla="*/ 0 w 12192000"/>
              <a:gd name="connsiteY7" fmla="*/ 1143025 h 6858015"/>
              <a:gd name="connsiteX8" fmla="*/ 1143025 w 12192000"/>
              <a:gd name="connsiteY8" fmla="*/ 0 h 6858015"/>
              <a:gd name="connsiteX0" fmla="*/ 1143025 w 12192000"/>
              <a:gd name="connsiteY0" fmla="*/ 0 h 6858015"/>
              <a:gd name="connsiteX1" fmla="*/ 11048975 w 12192000"/>
              <a:gd name="connsiteY1" fmla="*/ 0 h 6858015"/>
              <a:gd name="connsiteX2" fmla="*/ 12192000 w 12192000"/>
              <a:gd name="connsiteY2" fmla="*/ 1143025 h 6858015"/>
              <a:gd name="connsiteX3" fmla="*/ 12192000 w 12192000"/>
              <a:gd name="connsiteY3" fmla="*/ 6858015 h 6858015"/>
              <a:gd name="connsiteX4" fmla="*/ 12192000 w 12192000"/>
              <a:gd name="connsiteY4" fmla="*/ 6858015 h 6858015"/>
              <a:gd name="connsiteX5" fmla="*/ 0 w 12192000"/>
              <a:gd name="connsiteY5" fmla="*/ 6858015 h 6858015"/>
              <a:gd name="connsiteX6" fmla="*/ 0 w 12192000"/>
              <a:gd name="connsiteY6" fmla="*/ 6858015 h 6858015"/>
              <a:gd name="connsiteX7" fmla="*/ 0 w 12192000"/>
              <a:gd name="connsiteY7" fmla="*/ 3302901 h 6858015"/>
              <a:gd name="connsiteX8" fmla="*/ 1143025 w 12192000"/>
              <a:gd name="connsiteY8" fmla="*/ 0 h 6858015"/>
              <a:gd name="connsiteX0" fmla="*/ 3334432 w 12192000"/>
              <a:gd name="connsiteY0" fmla="*/ 15766 h 6858015"/>
              <a:gd name="connsiteX1" fmla="*/ 11048975 w 12192000"/>
              <a:gd name="connsiteY1" fmla="*/ 0 h 6858015"/>
              <a:gd name="connsiteX2" fmla="*/ 12192000 w 12192000"/>
              <a:gd name="connsiteY2" fmla="*/ 1143025 h 6858015"/>
              <a:gd name="connsiteX3" fmla="*/ 12192000 w 12192000"/>
              <a:gd name="connsiteY3" fmla="*/ 6858015 h 6858015"/>
              <a:gd name="connsiteX4" fmla="*/ 12192000 w 12192000"/>
              <a:gd name="connsiteY4" fmla="*/ 6858015 h 6858015"/>
              <a:gd name="connsiteX5" fmla="*/ 0 w 12192000"/>
              <a:gd name="connsiteY5" fmla="*/ 6858015 h 6858015"/>
              <a:gd name="connsiteX6" fmla="*/ 0 w 12192000"/>
              <a:gd name="connsiteY6" fmla="*/ 6858015 h 6858015"/>
              <a:gd name="connsiteX7" fmla="*/ 0 w 12192000"/>
              <a:gd name="connsiteY7" fmla="*/ 3302901 h 6858015"/>
              <a:gd name="connsiteX8" fmla="*/ 3334432 w 12192000"/>
              <a:gd name="connsiteY8" fmla="*/ 15766 h 6858015"/>
              <a:gd name="connsiteX0" fmla="*/ 3334432 w 12192000"/>
              <a:gd name="connsiteY0" fmla="*/ 31531 h 6873780"/>
              <a:gd name="connsiteX1" fmla="*/ 8873333 w 12192000"/>
              <a:gd name="connsiteY1" fmla="*/ 0 h 6873780"/>
              <a:gd name="connsiteX2" fmla="*/ 12192000 w 12192000"/>
              <a:gd name="connsiteY2" fmla="*/ 1158790 h 6873780"/>
              <a:gd name="connsiteX3" fmla="*/ 12192000 w 12192000"/>
              <a:gd name="connsiteY3" fmla="*/ 6873780 h 6873780"/>
              <a:gd name="connsiteX4" fmla="*/ 12192000 w 12192000"/>
              <a:gd name="connsiteY4" fmla="*/ 6873780 h 6873780"/>
              <a:gd name="connsiteX5" fmla="*/ 0 w 12192000"/>
              <a:gd name="connsiteY5" fmla="*/ 6873780 h 6873780"/>
              <a:gd name="connsiteX6" fmla="*/ 0 w 12192000"/>
              <a:gd name="connsiteY6" fmla="*/ 6873780 h 6873780"/>
              <a:gd name="connsiteX7" fmla="*/ 0 w 12192000"/>
              <a:gd name="connsiteY7" fmla="*/ 3318666 h 6873780"/>
              <a:gd name="connsiteX8" fmla="*/ 3334432 w 12192000"/>
              <a:gd name="connsiteY8" fmla="*/ 31531 h 6873780"/>
              <a:gd name="connsiteX0" fmla="*/ 3334432 w 12207765"/>
              <a:gd name="connsiteY0" fmla="*/ 31531 h 6873780"/>
              <a:gd name="connsiteX1" fmla="*/ 8873333 w 12207765"/>
              <a:gd name="connsiteY1" fmla="*/ 0 h 6873780"/>
              <a:gd name="connsiteX2" fmla="*/ 12207765 w 12207765"/>
              <a:gd name="connsiteY2" fmla="*/ 3176776 h 6873780"/>
              <a:gd name="connsiteX3" fmla="*/ 12192000 w 12207765"/>
              <a:gd name="connsiteY3" fmla="*/ 6873780 h 6873780"/>
              <a:gd name="connsiteX4" fmla="*/ 12192000 w 12207765"/>
              <a:gd name="connsiteY4" fmla="*/ 6873780 h 6873780"/>
              <a:gd name="connsiteX5" fmla="*/ 0 w 12207765"/>
              <a:gd name="connsiteY5" fmla="*/ 6873780 h 6873780"/>
              <a:gd name="connsiteX6" fmla="*/ 0 w 12207765"/>
              <a:gd name="connsiteY6" fmla="*/ 6873780 h 6873780"/>
              <a:gd name="connsiteX7" fmla="*/ 0 w 12207765"/>
              <a:gd name="connsiteY7" fmla="*/ 3318666 h 6873780"/>
              <a:gd name="connsiteX8" fmla="*/ 3334432 w 12207765"/>
              <a:gd name="connsiteY8" fmla="*/ 31531 h 6873780"/>
              <a:gd name="connsiteX0" fmla="*/ 3334432 w 12207765"/>
              <a:gd name="connsiteY0" fmla="*/ 31531 h 6873780"/>
              <a:gd name="connsiteX1" fmla="*/ 8778740 w 12207765"/>
              <a:gd name="connsiteY1" fmla="*/ 0 h 6873780"/>
              <a:gd name="connsiteX2" fmla="*/ 12207765 w 12207765"/>
              <a:gd name="connsiteY2" fmla="*/ 3176776 h 6873780"/>
              <a:gd name="connsiteX3" fmla="*/ 12192000 w 12207765"/>
              <a:gd name="connsiteY3" fmla="*/ 6873780 h 6873780"/>
              <a:gd name="connsiteX4" fmla="*/ 12192000 w 12207765"/>
              <a:gd name="connsiteY4" fmla="*/ 6873780 h 6873780"/>
              <a:gd name="connsiteX5" fmla="*/ 0 w 12207765"/>
              <a:gd name="connsiteY5" fmla="*/ 6873780 h 6873780"/>
              <a:gd name="connsiteX6" fmla="*/ 0 w 12207765"/>
              <a:gd name="connsiteY6" fmla="*/ 6873780 h 6873780"/>
              <a:gd name="connsiteX7" fmla="*/ 0 w 12207765"/>
              <a:gd name="connsiteY7" fmla="*/ 3318666 h 6873780"/>
              <a:gd name="connsiteX8" fmla="*/ 3334432 w 12207765"/>
              <a:gd name="connsiteY8" fmla="*/ 31531 h 6873780"/>
              <a:gd name="connsiteX0" fmla="*/ 3350198 w 12223531"/>
              <a:gd name="connsiteY0" fmla="*/ 31531 h 6873780"/>
              <a:gd name="connsiteX1" fmla="*/ 8794506 w 12223531"/>
              <a:gd name="connsiteY1" fmla="*/ 0 h 6873780"/>
              <a:gd name="connsiteX2" fmla="*/ 12223531 w 12223531"/>
              <a:gd name="connsiteY2" fmla="*/ 3176776 h 6873780"/>
              <a:gd name="connsiteX3" fmla="*/ 12207766 w 12223531"/>
              <a:gd name="connsiteY3" fmla="*/ 6873780 h 6873780"/>
              <a:gd name="connsiteX4" fmla="*/ 12207766 w 12223531"/>
              <a:gd name="connsiteY4" fmla="*/ 6873780 h 6873780"/>
              <a:gd name="connsiteX5" fmla="*/ 15766 w 12223531"/>
              <a:gd name="connsiteY5" fmla="*/ 6873780 h 6873780"/>
              <a:gd name="connsiteX6" fmla="*/ 15766 w 12223531"/>
              <a:gd name="connsiteY6" fmla="*/ 6873780 h 6873780"/>
              <a:gd name="connsiteX7" fmla="*/ 0 w 12223531"/>
              <a:gd name="connsiteY7" fmla="*/ 4438017 h 6873780"/>
              <a:gd name="connsiteX8" fmla="*/ 3350198 w 12223531"/>
              <a:gd name="connsiteY8" fmla="*/ 31531 h 6873780"/>
              <a:gd name="connsiteX0" fmla="*/ 3350198 w 12223531"/>
              <a:gd name="connsiteY0" fmla="*/ 31531 h 6873780"/>
              <a:gd name="connsiteX1" fmla="*/ 8794506 w 12223531"/>
              <a:gd name="connsiteY1" fmla="*/ 0 h 6873780"/>
              <a:gd name="connsiteX2" fmla="*/ 12223531 w 12223531"/>
              <a:gd name="connsiteY2" fmla="*/ 4532611 h 6873780"/>
              <a:gd name="connsiteX3" fmla="*/ 12207766 w 12223531"/>
              <a:gd name="connsiteY3" fmla="*/ 6873780 h 6873780"/>
              <a:gd name="connsiteX4" fmla="*/ 12207766 w 12223531"/>
              <a:gd name="connsiteY4" fmla="*/ 6873780 h 6873780"/>
              <a:gd name="connsiteX5" fmla="*/ 15766 w 12223531"/>
              <a:gd name="connsiteY5" fmla="*/ 6873780 h 6873780"/>
              <a:gd name="connsiteX6" fmla="*/ 15766 w 12223531"/>
              <a:gd name="connsiteY6" fmla="*/ 6873780 h 6873780"/>
              <a:gd name="connsiteX7" fmla="*/ 0 w 12223531"/>
              <a:gd name="connsiteY7" fmla="*/ 4438017 h 6873780"/>
              <a:gd name="connsiteX8" fmla="*/ 3350198 w 12223531"/>
              <a:gd name="connsiteY8" fmla="*/ 31531 h 6873780"/>
              <a:gd name="connsiteX0" fmla="*/ 3350198 w 12223531"/>
              <a:gd name="connsiteY0" fmla="*/ 31531 h 6873780"/>
              <a:gd name="connsiteX1" fmla="*/ 8794506 w 12223531"/>
              <a:gd name="connsiteY1" fmla="*/ 0 h 6873780"/>
              <a:gd name="connsiteX2" fmla="*/ 12223531 w 12223531"/>
              <a:gd name="connsiteY2" fmla="*/ 4422252 h 6873780"/>
              <a:gd name="connsiteX3" fmla="*/ 12207766 w 12223531"/>
              <a:gd name="connsiteY3" fmla="*/ 6873780 h 6873780"/>
              <a:gd name="connsiteX4" fmla="*/ 12207766 w 12223531"/>
              <a:gd name="connsiteY4" fmla="*/ 6873780 h 6873780"/>
              <a:gd name="connsiteX5" fmla="*/ 15766 w 12223531"/>
              <a:gd name="connsiteY5" fmla="*/ 6873780 h 6873780"/>
              <a:gd name="connsiteX6" fmla="*/ 15766 w 12223531"/>
              <a:gd name="connsiteY6" fmla="*/ 6873780 h 6873780"/>
              <a:gd name="connsiteX7" fmla="*/ 0 w 12223531"/>
              <a:gd name="connsiteY7" fmla="*/ 4438017 h 6873780"/>
              <a:gd name="connsiteX8" fmla="*/ 3350198 w 12223531"/>
              <a:gd name="connsiteY8" fmla="*/ 31531 h 6873780"/>
              <a:gd name="connsiteX0" fmla="*/ 3350198 w 12223531"/>
              <a:gd name="connsiteY0" fmla="*/ 31531 h 6873780"/>
              <a:gd name="connsiteX1" fmla="*/ 8794506 w 12223531"/>
              <a:gd name="connsiteY1" fmla="*/ 0 h 6873780"/>
              <a:gd name="connsiteX2" fmla="*/ 12223531 w 12223531"/>
              <a:gd name="connsiteY2" fmla="*/ 4422252 h 6873780"/>
              <a:gd name="connsiteX3" fmla="*/ 12207766 w 12223531"/>
              <a:gd name="connsiteY3" fmla="*/ 6873780 h 6873780"/>
              <a:gd name="connsiteX4" fmla="*/ 12207766 w 12223531"/>
              <a:gd name="connsiteY4" fmla="*/ 6873780 h 6873780"/>
              <a:gd name="connsiteX5" fmla="*/ 15766 w 12223531"/>
              <a:gd name="connsiteY5" fmla="*/ 6873780 h 6873780"/>
              <a:gd name="connsiteX6" fmla="*/ 15766 w 12223531"/>
              <a:gd name="connsiteY6" fmla="*/ 6873780 h 6873780"/>
              <a:gd name="connsiteX7" fmla="*/ 0 w 12223531"/>
              <a:gd name="connsiteY7" fmla="*/ 4438017 h 6873780"/>
              <a:gd name="connsiteX8" fmla="*/ 3350198 w 12223531"/>
              <a:gd name="connsiteY8" fmla="*/ 31531 h 6873780"/>
              <a:gd name="connsiteX0" fmla="*/ 3365964 w 12239297"/>
              <a:gd name="connsiteY0" fmla="*/ 31531 h 6873780"/>
              <a:gd name="connsiteX1" fmla="*/ 8810272 w 12239297"/>
              <a:gd name="connsiteY1" fmla="*/ 0 h 6873780"/>
              <a:gd name="connsiteX2" fmla="*/ 12239297 w 12239297"/>
              <a:gd name="connsiteY2" fmla="*/ 4422252 h 6873780"/>
              <a:gd name="connsiteX3" fmla="*/ 12223532 w 12239297"/>
              <a:gd name="connsiteY3" fmla="*/ 6873780 h 6873780"/>
              <a:gd name="connsiteX4" fmla="*/ 12223532 w 12239297"/>
              <a:gd name="connsiteY4" fmla="*/ 6873780 h 6873780"/>
              <a:gd name="connsiteX5" fmla="*/ 31532 w 12239297"/>
              <a:gd name="connsiteY5" fmla="*/ 6873780 h 6873780"/>
              <a:gd name="connsiteX6" fmla="*/ 31532 w 12239297"/>
              <a:gd name="connsiteY6" fmla="*/ 6873780 h 6873780"/>
              <a:gd name="connsiteX7" fmla="*/ 0 w 12239297"/>
              <a:gd name="connsiteY7" fmla="*/ 4438017 h 6873780"/>
              <a:gd name="connsiteX8" fmla="*/ 3365964 w 12239297"/>
              <a:gd name="connsiteY8" fmla="*/ 31531 h 6873780"/>
              <a:gd name="connsiteX0" fmla="*/ 3365964 w 12239297"/>
              <a:gd name="connsiteY0" fmla="*/ 31531 h 6873780"/>
              <a:gd name="connsiteX1" fmla="*/ 8920631 w 12239297"/>
              <a:gd name="connsiteY1" fmla="*/ 0 h 6873780"/>
              <a:gd name="connsiteX2" fmla="*/ 12239297 w 12239297"/>
              <a:gd name="connsiteY2" fmla="*/ 4422252 h 6873780"/>
              <a:gd name="connsiteX3" fmla="*/ 12223532 w 12239297"/>
              <a:gd name="connsiteY3" fmla="*/ 6873780 h 6873780"/>
              <a:gd name="connsiteX4" fmla="*/ 12223532 w 12239297"/>
              <a:gd name="connsiteY4" fmla="*/ 6873780 h 6873780"/>
              <a:gd name="connsiteX5" fmla="*/ 31532 w 12239297"/>
              <a:gd name="connsiteY5" fmla="*/ 6873780 h 6873780"/>
              <a:gd name="connsiteX6" fmla="*/ 31532 w 12239297"/>
              <a:gd name="connsiteY6" fmla="*/ 6873780 h 6873780"/>
              <a:gd name="connsiteX7" fmla="*/ 0 w 12239297"/>
              <a:gd name="connsiteY7" fmla="*/ 4438017 h 6873780"/>
              <a:gd name="connsiteX8" fmla="*/ 3365964 w 12239297"/>
              <a:gd name="connsiteY8" fmla="*/ 31531 h 6873780"/>
              <a:gd name="connsiteX0" fmla="*/ 3365964 w 12239297"/>
              <a:gd name="connsiteY0" fmla="*/ 31531 h 6873780"/>
              <a:gd name="connsiteX1" fmla="*/ 8889100 w 12239297"/>
              <a:gd name="connsiteY1" fmla="*/ 0 h 6873780"/>
              <a:gd name="connsiteX2" fmla="*/ 12239297 w 12239297"/>
              <a:gd name="connsiteY2" fmla="*/ 4422252 h 6873780"/>
              <a:gd name="connsiteX3" fmla="*/ 12223532 w 12239297"/>
              <a:gd name="connsiteY3" fmla="*/ 6873780 h 6873780"/>
              <a:gd name="connsiteX4" fmla="*/ 12223532 w 12239297"/>
              <a:gd name="connsiteY4" fmla="*/ 6873780 h 6873780"/>
              <a:gd name="connsiteX5" fmla="*/ 31532 w 12239297"/>
              <a:gd name="connsiteY5" fmla="*/ 6873780 h 6873780"/>
              <a:gd name="connsiteX6" fmla="*/ 31532 w 12239297"/>
              <a:gd name="connsiteY6" fmla="*/ 6873780 h 6873780"/>
              <a:gd name="connsiteX7" fmla="*/ 0 w 12239297"/>
              <a:gd name="connsiteY7" fmla="*/ 4438017 h 6873780"/>
              <a:gd name="connsiteX8" fmla="*/ 3365964 w 12239297"/>
              <a:gd name="connsiteY8" fmla="*/ 31531 h 6873780"/>
              <a:gd name="connsiteX0" fmla="*/ 3365964 w 12239297"/>
              <a:gd name="connsiteY0" fmla="*/ 31531 h 6873780"/>
              <a:gd name="connsiteX1" fmla="*/ 8889100 w 12239297"/>
              <a:gd name="connsiteY1" fmla="*/ 0 h 6873780"/>
              <a:gd name="connsiteX2" fmla="*/ 12239297 w 12239297"/>
              <a:gd name="connsiteY2" fmla="*/ 4422252 h 6873780"/>
              <a:gd name="connsiteX3" fmla="*/ 12223532 w 12239297"/>
              <a:gd name="connsiteY3" fmla="*/ 6873780 h 6873780"/>
              <a:gd name="connsiteX4" fmla="*/ 12223532 w 12239297"/>
              <a:gd name="connsiteY4" fmla="*/ 6873780 h 6873780"/>
              <a:gd name="connsiteX5" fmla="*/ 31532 w 12239297"/>
              <a:gd name="connsiteY5" fmla="*/ 6873780 h 6873780"/>
              <a:gd name="connsiteX6" fmla="*/ 31532 w 12239297"/>
              <a:gd name="connsiteY6" fmla="*/ 6873780 h 6873780"/>
              <a:gd name="connsiteX7" fmla="*/ 0 w 12239297"/>
              <a:gd name="connsiteY7" fmla="*/ 4417469 h 6873780"/>
              <a:gd name="connsiteX8" fmla="*/ 3365964 w 12239297"/>
              <a:gd name="connsiteY8" fmla="*/ 31531 h 6873780"/>
              <a:gd name="connsiteX0" fmla="*/ 3365964 w 12239297"/>
              <a:gd name="connsiteY0" fmla="*/ 31531 h 6873780"/>
              <a:gd name="connsiteX1" fmla="*/ 8889100 w 12239297"/>
              <a:gd name="connsiteY1" fmla="*/ 0 h 6873780"/>
              <a:gd name="connsiteX2" fmla="*/ 12239297 w 12239297"/>
              <a:gd name="connsiteY2" fmla="*/ 4422252 h 6873780"/>
              <a:gd name="connsiteX3" fmla="*/ 12223532 w 12239297"/>
              <a:gd name="connsiteY3" fmla="*/ 6873780 h 6873780"/>
              <a:gd name="connsiteX4" fmla="*/ 12223532 w 12239297"/>
              <a:gd name="connsiteY4" fmla="*/ 6873780 h 6873780"/>
              <a:gd name="connsiteX5" fmla="*/ 31532 w 12239297"/>
              <a:gd name="connsiteY5" fmla="*/ 6873780 h 6873780"/>
              <a:gd name="connsiteX6" fmla="*/ 31532 w 12239297"/>
              <a:gd name="connsiteY6" fmla="*/ 6873780 h 6873780"/>
              <a:gd name="connsiteX7" fmla="*/ 0 w 12239297"/>
              <a:gd name="connsiteY7" fmla="*/ 4417469 h 6873780"/>
              <a:gd name="connsiteX8" fmla="*/ 3365964 w 12239297"/>
              <a:gd name="connsiteY8" fmla="*/ 31531 h 6873780"/>
              <a:gd name="connsiteX0" fmla="*/ 3334432 w 12207765"/>
              <a:gd name="connsiteY0" fmla="*/ 31531 h 6873780"/>
              <a:gd name="connsiteX1" fmla="*/ 8857568 w 12207765"/>
              <a:gd name="connsiteY1" fmla="*/ 0 h 6873780"/>
              <a:gd name="connsiteX2" fmla="*/ 12207765 w 12207765"/>
              <a:gd name="connsiteY2" fmla="*/ 4422252 h 6873780"/>
              <a:gd name="connsiteX3" fmla="*/ 12192000 w 12207765"/>
              <a:gd name="connsiteY3" fmla="*/ 6873780 h 6873780"/>
              <a:gd name="connsiteX4" fmla="*/ 12192000 w 12207765"/>
              <a:gd name="connsiteY4" fmla="*/ 6873780 h 6873780"/>
              <a:gd name="connsiteX5" fmla="*/ 0 w 12207765"/>
              <a:gd name="connsiteY5" fmla="*/ 6873780 h 6873780"/>
              <a:gd name="connsiteX6" fmla="*/ 0 w 12207765"/>
              <a:gd name="connsiteY6" fmla="*/ 6873780 h 6873780"/>
              <a:gd name="connsiteX7" fmla="*/ 9565 w 12207765"/>
              <a:gd name="connsiteY7" fmla="*/ 4407195 h 6873780"/>
              <a:gd name="connsiteX8" fmla="*/ 3334432 w 12207765"/>
              <a:gd name="connsiteY8" fmla="*/ 31531 h 6873780"/>
              <a:gd name="connsiteX0" fmla="*/ 3334432 w 12197491"/>
              <a:gd name="connsiteY0" fmla="*/ 31531 h 6873780"/>
              <a:gd name="connsiteX1" fmla="*/ 8857568 w 12197491"/>
              <a:gd name="connsiteY1" fmla="*/ 0 h 6873780"/>
              <a:gd name="connsiteX2" fmla="*/ 12197491 w 12197491"/>
              <a:gd name="connsiteY2" fmla="*/ 4453074 h 6873780"/>
              <a:gd name="connsiteX3" fmla="*/ 12192000 w 12197491"/>
              <a:gd name="connsiteY3" fmla="*/ 6873780 h 6873780"/>
              <a:gd name="connsiteX4" fmla="*/ 12192000 w 12197491"/>
              <a:gd name="connsiteY4" fmla="*/ 6873780 h 6873780"/>
              <a:gd name="connsiteX5" fmla="*/ 0 w 12197491"/>
              <a:gd name="connsiteY5" fmla="*/ 6873780 h 6873780"/>
              <a:gd name="connsiteX6" fmla="*/ 0 w 12197491"/>
              <a:gd name="connsiteY6" fmla="*/ 6873780 h 6873780"/>
              <a:gd name="connsiteX7" fmla="*/ 9565 w 12197491"/>
              <a:gd name="connsiteY7" fmla="*/ 4407195 h 6873780"/>
              <a:gd name="connsiteX8" fmla="*/ 3334432 w 12197491"/>
              <a:gd name="connsiteY8" fmla="*/ 31531 h 6873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7491" h="6873780">
                <a:moveTo>
                  <a:pt x="3334432" y="31531"/>
                </a:moveTo>
                <a:lnTo>
                  <a:pt x="8857568" y="0"/>
                </a:lnTo>
                <a:lnTo>
                  <a:pt x="12197491" y="4453074"/>
                </a:lnTo>
                <a:cubicBezTo>
                  <a:pt x="12195661" y="5259976"/>
                  <a:pt x="12193830" y="6066878"/>
                  <a:pt x="12192000" y="6873780"/>
                </a:cubicBezTo>
                <a:lnTo>
                  <a:pt x="12192000" y="6873780"/>
                </a:lnTo>
                <a:lnTo>
                  <a:pt x="0" y="6873780"/>
                </a:lnTo>
                <a:lnTo>
                  <a:pt x="0" y="6873780"/>
                </a:lnTo>
                <a:cubicBezTo>
                  <a:pt x="3188" y="6051585"/>
                  <a:pt x="6377" y="5229390"/>
                  <a:pt x="9565" y="4407195"/>
                </a:cubicBezTo>
                <a:lnTo>
                  <a:pt x="3334432" y="31531"/>
                </a:lnTo>
                <a:close/>
              </a:path>
            </a:pathLst>
          </a:custGeom>
        </p:spPr>
        <p:txBody>
          <a:bodyPr/>
          <a:lstStyle/>
          <a:p>
            <a:endParaRPr lang="id-ID"/>
          </a:p>
        </p:txBody>
      </p:sp>
      <p:sp>
        <p:nvSpPr>
          <p:cNvPr id="2" name="TextBox 1"/>
          <p:cNvSpPr txBox="1"/>
          <p:nvPr userDrawn="1"/>
        </p:nvSpPr>
        <p:spPr>
          <a:xfrm>
            <a:off x="2628900" y="1733550"/>
            <a:ext cx="6838950" cy="830997"/>
          </a:xfrm>
          <a:prstGeom prst="rect">
            <a:avLst/>
          </a:prstGeom>
          <a:noFill/>
        </p:spPr>
        <p:txBody>
          <a:bodyPr wrap="square" rtlCol="0">
            <a:spAutoFit/>
          </a:bodyPr>
          <a:lstStyle/>
          <a:p>
            <a:pPr algn="ctr"/>
            <a:r>
              <a:rPr lang="id-ID" sz="4800" dirty="0">
                <a:solidFill>
                  <a:schemeClr val="bg2"/>
                </a:solidFill>
              </a:rPr>
              <a:t>Welcome</a:t>
            </a:r>
          </a:p>
        </p:txBody>
      </p:sp>
      <p:sp>
        <p:nvSpPr>
          <p:cNvPr id="10" name="Text Placeholder 9"/>
          <p:cNvSpPr>
            <a:spLocks noGrp="1"/>
          </p:cNvSpPr>
          <p:nvPr>
            <p:ph type="body" sz="quarter" idx="14" hasCustomPrompt="1"/>
          </p:nvPr>
        </p:nvSpPr>
        <p:spPr>
          <a:xfrm>
            <a:off x="3322963" y="3404309"/>
            <a:ext cx="5562600" cy="895350"/>
          </a:xfrm>
        </p:spPr>
        <p:txBody>
          <a:bodyPr>
            <a:normAutofit/>
          </a:bodyPr>
          <a:lstStyle>
            <a:lvl1pPr marL="0" indent="0" algn="ctr">
              <a:buNone/>
              <a:defRPr sz="4800" b="1">
                <a:solidFill>
                  <a:schemeClr val="accent1"/>
                </a:solidFill>
                <a:latin typeface="+mj-lt"/>
              </a:defRPr>
            </a:lvl1pPr>
          </a:lstStyle>
          <a:p>
            <a:pPr lvl="0"/>
            <a:r>
              <a:rPr lang="id-ID" dirty="0">
                <a:latin typeface="+mj-lt"/>
              </a:rPr>
              <a:t>Welcome</a:t>
            </a:r>
            <a:endParaRPr lang="id-ID" dirty="0"/>
          </a:p>
        </p:txBody>
      </p:sp>
    </p:spTree>
    <p:extLst>
      <p:ext uri="{BB962C8B-B14F-4D97-AF65-F5344CB8AC3E}">
        <p14:creationId xmlns:p14="http://schemas.microsoft.com/office/powerpoint/2010/main" val="23629383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on Left 3">
    <p:spTree>
      <p:nvGrpSpPr>
        <p:cNvPr id="1" name=""/>
        <p:cNvGrpSpPr/>
        <p:nvPr/>
      </p:nvGrpSpPr>
      <p:grpSpPr>
        <a:xfrm>
          <a:off x="0" y="0"/>
          <a:ext cx="0" cy="0"/>
          <a:chOff x="0" y="0"/>
          <a:chExt cx="0" cy="0"/>
        </a:xfrm>
      </p:grpSpPr>
      <p:sp>
        <p:nvSpPr>
          <p:cNvPr id="2" name="Title 1"/>
          <p:cNvSpPr>
            <a:spLocks noGrp="1"/>
          </p:cNvSpPr>
          <p:nvPr>
            <p:ph type="title"/>
          </p:nvPr>
        </p:nvSpPr>
        <p:spPr>
          <a:xfrm>
            <a:off x="393896" y="2453138"/>
            <a:ext cx="4459458" cy="797831"/>
          </a:xfrm>
        </p:spPr>
        <p:txBody>
          <a:bodyPr>
            <a:noAutofit/>
          </a:bodyPr>
          <a:lstStyle>
            <a:lvl1pPr algn="l">
              <a:defRPr sz="4800" b="1">
                <a:solidFill>
                  <a:schemeClr val="bg2"/>
                </a:solidFill>
              </a:defRPr>
            </a:lvl1pPr>
          </a:lstStyle>
          <a:p>
            <a:r>
              <a:rPr lang="en-US" dirty="0"/>
              <a:t>Click to edit Master title style</a:t>
            </a:r>
            <a:endParaRPr lang="id-ID" dirty="0"/>
          </a:p>
        </p:txBody>
      </p:sp>
      <p:sp>
        <p:nvSpPr>
          <p:cNvPr id="3" name="Date Placeholder 2"/>
          <p:cNvSpPr>
            <a:spLocks noGrp="1"/>
          </p:cNvSpPr>
          <p:nvPr>
            <p:ph type="dt" sz="half" idx="10"/>
          </p:nvPr>
        </p:nvSpPr>
        <p:spPr/>
        <p:txBody>
          <a:bodyPr/>
          <a:lstStyle/>
          <a:p>
            <a:fld id="{EE8B764B-5422-408E-9D04-54B83D1862AB}" type="datetimeFigureOut">
              <a:rPr lang="en-US" smtClean="0"/>
              <a:t>3/27/18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813BF9-5145-4417-B95D-FA8627973885}" type="slidenum">
              <a:rPr lang="en-US" smtClean="0"/>
              <a:t>‹#›</a:t>
            </a:fld>
            <a:endParaRPr lang="en-US"/>
          </a:p>
        </p:txBody>
      </p:sp>
      <p:sp>
        <p:nvSpPr>
          <p:cNvPr id="22" name="Picture Placeholder 8"/>
          <p:cNvSpPr>
            <a:spLocks noGrp="1"/>
          </p:cNvSpPr>
          <p:nvPr>
            <p:ph type="pic" sz="quarter" idx="22"/>
          </p:nvPr>
        </p:nvSpPr>
        <p:spPr>
          <a:xfrm>
            <a:off x="4256676" y="0"/>
            <a:ext cx="5355211" cy="6858000"/>
          </a:xfrm>
          <a:prstGeom prst="parallelogram">
            <a:avLst/>
          </a:prstGeom>
          <a:ln>
            <a:noFill/>
          </a:ln>
        </p:spPr>
        <p:txBody>
          <a:bodyPr/>
          <a:lstStyle/>
          <a:p>
            <a:endParaRPr lang="id-ID"/>
          </a:p>
        </p:txBody>
      </p:sp>
      <p:sp>
        <p:nvSpPr>
          <p:cNvPr id="10" name="Picture Placeholder 8"/>
          <p:cNvSpPr>
            <a:spLocks noGrp="1"/>
          </p:cNvSpPr>
          <p:nvPr>
            <p:ph type="pic" sz="quarter" idx="23"/>
          </p:nvPr>
        </p:nvSpPr>
        <p:spPr>
          <a:xfrm>
            <a:off x="8269875" y="0"/>
            <a:ext cx="3937581" cy="6858000"/>
          </a:xfrm>
          <a:custGeom>
            <a:avLst/>
            <a:gdLst>
              <a:gd name="connsiteX0" fmla="*/ 0 w 5355211"/>
              <a:gd name="connsiteY0" fmla="*/ 6858000 h 6858000"/>
              <a:gd name="connsiteX1" fmla="*/ 1338803 w 5355211"/>
              <a:gd name="connsiteY1" fmla="*/ 0 h 6858000"/>
              <a:gd name="connsiteX2" fmla="*/ 5355211 w 5355211"/>
              <a:gd name="connsiteY2" fmla="*/ 0 h 6858000"/>
              <a:gd name="connsiteX3" fmla="*/ 4016408 w 5355211"/>
              <a:gd name="connsiteY3" fmla="*/ 6858000 h 6858000"/>
              <a:gd name="connsiteX4" fmla="*/ 0 w 5355211"/>
              <a:gd name="connsiteY4" fmla="*/ 6858000 h 6858000"/>
              <a:gd name="connsiteX0" fmla="*/ 0 w 4016408"/>
              <a:gd name="connsiteY0" fmla="*/ 6858000 h 6858000"/>
              <a:gd name="connsiteX1" fmla="*/ 1338803 w 4016408"/>
              <a:gd name="connsiteY1" fmla="*/ 0 h 6858000"/>
              <a:gd name="connsiteX2" fmla="*/ 3936314 w 4016408"/>
              <a:gd name="connsiteY2" fmla="*/ 0 h 6858000"/>
              <a:gd name="connsiteX3" fmla="*/ 4016408 w 4016408"/>
              <a:gd name="connsiteY3" fmla="*/ 6858000 h 6858000"/>
              <a:gd name="connsiteX4" fmla="*/ 0 w 4016408"/>
              <a:gd name="connsiteY4" fmla="*/ 6858000 h 6858000"/>
              <a:gd name="connsiteX0" fmla="*/ 0 w 3937581"/>
              <a:gd name="connsiteY0" fmla="*/ 6858000 h 6858000"/>
              <a:gd name="connsiteX1" fmla="*/ 1338803 w 3937581"/>
              <a:gd name="connsiteY1" fmla="*/ 0 h 6858000"/>
              <a:gd name="connsiteX2" fmla="*/ 3936314 w 3937581"/>
              <a:gd name="connsiteY2" fmla="*/ 0 h 6858000"/>
              <a:gd name="connsiteX3" fmla="*/ 3937581 w 3937581"/>
              <a:gd name="connsiteY3" fmla="*/ 6858000 h 6858000"/>
              <a:gd name="connsiteX4" fmla="*/ 0 w 393758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7581" h="6858000">
                <a:moveTo>
                  <a:pt x="0" y="6858000"/>
                </a:moveTo>
                <a:lnTo>
                  <a:pt x="1338803" y="0"/>
                </a:lnTo>
                <a:lnTo>
                  <a:pt x="3936314" y="0"/>
                </a:lnTo>
                <a:cubicBezTo>
                  <a:pt x="3936736" y="2286000"/>
                  <a:pt x="3937159" y="4572000"/>
                  <a:pt x="3937581" y="6858000"/>
                </a:cubicBezTo>
                <a:lnTo>
                  <a:pt x="0" y="6858000"/>
                </a:lnTo>
                <a:close/>
              </a:path>
            </a:pathLst>
          </a:custGeom>
          <a:ln>
            <a:noFill/>
          </a:ln>
        </p:spPr>
        <p:txBody>
          <a:bodyPr/>
          <a:lstStyle/>
          <a:p>
            <a:endParaRPr lang="id-ID"/>
          </a:p>
        </p:txBody>
      </p:sp>
    </p:spTree>
    <p:extLst>
      <p:ext uri="{BB962C8B-B14F-4D97-AF65-F5344CB8AC3E}">
        <p14:creationId xmlns:p14="http://schemas.microsoft.com/office/powerpoint/2010/main" val="14419563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sp>
        <p:nvSpPr>
          <p:cNvPr id="2" name="Title 1"/>
          <p:cNvSpPr>
            <a:spLocks noGrp="1"/>
          </p:cNvSpPr>
          <p:nvPr>
            <p:ph type="title"/>
          </p:nvPr>
        </p:nvSpPr>
        <p:spPr>
          <a:xfrm>
            <a:off x="369793" y="653284"/>
            <a:ext cx="5331760" cy="836146"/>
          </a:xfrm>
        </p:spPr>
        <p:txBody>
          <a:bodyPr>
            <a:normAutofit/>
          </a:bodyPr>
          <a:lstStyle>
            <a:lvl1pPr>
              <a:defRPr sz="4800" b="1">
                <a:solidFill>
                  <a:schemeClr val="bg2"/>
                </a:solidFill>
              </a:defRPr>
            </a:lvl1pPr>
          </a:lstStyle>
          <a:p>
            <a:r>
              <a:rPr lang="en-US" dirty="0"/>
              <a:t>Click to edit Master title style</a:t>
            </a:r>
            <a:endParaRPr lang="id-ID" dirty="0"/>
          </a:p>
        </p:txBody>
      </p:sp>
      <p:sp>
        <p:nvSpPr>
          <p:cNvPr id="3" name="Date Placeholder 2"/>
          <p:cNvSpPr>
            <a:spLocks noGrp="1"/>
          </p:cNvSpPr>
          <p:nvPr>
            <p:ph type="dt" sz="half" idx="10"/>
          </p:nvPr>
        </p:nvSpPr>
        <p:spPr/>
        <p:txBody>
          <a:bodyPr/>
          <a:lstStyle/>
          <a:p>
            <a:fld id="{EE8B764B-5422-408E-9D04-54B83D1862AB}" type="datetimeFigureOut">
              <a:rPr lang="en-US" smtClean="0"/>
              <a:t>3/27/18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813BF9-5145-4417-B95D-FA8627973885}" type="slidenum">
              <a:rPr lang="en-US" smtClean="0"/>
              <a:t>‹#›</a:t>
            </a:fld>
            <a:endParaRPr lang="en-US"/>
          </a:p>
        </p:txBody>
      </p:sp>
      <p:sp>
        <p:nvSpPr>
          <p:cNvPr id="9" name="Text Placeholder 8"/>
          <p:cNvSpPr>
            <a:spLocks noGrp="1"/>
          </p:cNvSpPr>
          <p:nvPr>
            <p:ph type="body" sz="quarter" idx="14"/>
          </p:nvPr>
        </p:nvSpPr>
        <p:spPr>
          <a:xfrm>
            <a:off x="369793" y="1452799"/>
            <a:ext cx="5331760" cy="553857"/>
          </a:xfrm>
        </p:spPr>
        <p:txBody>
          <a:bodyPr>
            <a:normAutofit/>
          </a:bodyPr>
          <a:lstStyle>
            <a:lvl1pPr marL="0" indent="0">
              <a:buNone/>
              <a:defRPr sz="1400">
                <a:solidFill>
                  <a:schemeClr val="bg2"/>
                </a:solidFill>
              </a:defRPr>
            </a:lvl1pPr>
          </a:lstStyle>
          <a:p>
            <a:pPr lvl="0"/>
            <a:endParaRPr lang="id-ID" dirty="0"/>
          </a:p>
        </p:txBody>
      </p:sp>
    </p:spTree>
    <p:extLst>
      <p:ext uri="{BB962C8B-B14F-4D97-AF65-F5344CB8AC3E}">
        <p14:creationId xmlns:p14="http://schemas.microsoft.com/office/powerpoint/2010/main" val="37630917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4">
    <p:spTree>
      <p:nvGrpSpPr>
        <p:cNvPr id="1" name=""/>
        <p:cNvGrpSpPr/>
        <p:nvPr/>
      </p:nvGrpSpPr>
      <p:grpSpPr>
        <a:xfrm>
          <a:off x="0" y="0"/>
          <a:ext cx="0" cy="0"/>
          <a:chOff x="0" y="0"/>
          <a:chExt cx="0" cy="0"/>
        </a:xfrm>
      </p:grpSpPr>
      <p:sp>
        <p:nvSpPr>
          <p:cNvPr id="2" name="Title 1"/>
          <p:cNvSpPr>
            <a:spLocks noGrp="1"/>
          </p:cNvSpPr>
          <p:nvPr>
            <p:ph type="title"/>
          </p:nvPr>
        </p:nvSpPr>
        <p:spPr>
          <a:xfrm>
            <a:off x="369793" y="253234"/>
            <a:ext cx="11343236" cy="836146"/>
          </a:xfrm>
        </p:spPr>
        <p:txBody>
          <a:bodyPr>
            <a:normAutofit/>
          </a:bodyPr>
          <a:lstStyle>
            <a:lvl1pPr algn="ctr">
              <a:defRPr sz="4800" b="1">
                <a:solidFill>
                  <a:schemeClr val="bg2"/>
                </a:solidFill>
              </a:defRPr>
            </a:lvl1pPr>
          </a:lstStyle>
          <a:p>
            <a:r>
              <a:rPr lang="en-US" dirty="0"/>
              <a:t>Click to edit Master title style</a:t>
            </a:r>
            <a:endParaRPr lang="id-ID" dirty="0"/>
          </a:p>
        </p:txBody>
      </p:sp>
      <p:sp>
        <p:nvSpPr>
          <p:cNvPr id="3" name="Date Placeholder 2"/>
          <p:cNvSpPr>
            <a:spLocks noGrp="1"/>
          </p:cNvSpPr>
          <p:nvPr>
            <p:ph type="dt" sz="half" idx="10"/>
          </p:nvPr>
        </p:nvSpPr>
        <p:spPr/>
        <p:txBody>
          <a:bodyPr/>
          <a:lstStyle/>
          <a:p>
            <a:fld id="{EE8B764B-5422-408E-9D04-54B83D1862AB}" type="datetimeFigureOut">
              <a:rPr lang="en-US" smtClean="0"/>
              <a:t>3/27/18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813BF9-5145-4417-B95D-FA8627973885}" type="slidenum">
              <a:rPr lang="en-US" smtClean="0"/>
              <a:t>‹#›</a:t>
            </a:fld>
            <a:endParaRPr lang="en-US"/>
          </a:p>
        </p:txBody>
      </p:sp>
    </p:spTree>
    <p:extLst>
      <p:ext uri="{BB962C8B-B14F-4D97-AF65-F5344CB8AC3E}">
        <p14:creationId xmlns:p14="http://schemas.microsoft.com/office/powerpoint/2010/main" val="20469683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5">
    <p:spTree>
      <p:nvGrpSpPr>
        <p:cNvPr id="1" name=""/>
        <p:cNvGrpSpPr/>
        <p:nvPr/>
      </p:nvGrpSpPr>
      <p:grpSpPr>
        <a:xfrm>
          <a:off x="0" y="0"/>
          <a:ext cx="0" cy="0"/>
          <a:chOff x="0" y="0"/>
          <a:chExt cx="0" cy="0"/>
        </a:xfrm>
      </p:grpSpPr>
      <p:sp>
        <p:nvSpPr>
          <p:cNvPr id="2" name="Title 1"/>
          <p:cNvSpPr>
            <a:spLocks noGrp="1"/>
          </p:cNvSpPr>
          <p:nvPr>
            <p:ph type="title"/>
          </p:nvPr>
        </p:nvSpPr>
        <p:spPr>
          <a:xfrm>
            <a:off x="369793" y="653284"/>
            <a:ext cx="5331760" cy="836146"/>
          </a:xfrm>
        </p:spPr>
        <p:txBody>
          <a:bodyPr>
            <a:normAutofit/>
          </a:bodyPr>
          <a:lstStyle>
            <a:lvl1pPr>
              <a:defRPr sz="4800" b="1">
                <a:solidFill>
                  <a:schemeClr val="accent1"/>
                </a:solidFill>
              </a:defRPr>
            </a:lvl1pPr>
          </a:lstStyle>
          <a:p>
            <a:r>
              <a:rPr lang="en-US" dirty="0"/>
              <a:t>Click to edit Master title style</a:t>
            </a:r>
            <a:endParaRPr lang="id-ID" dirty="0"/>
          </a:p>
        </p:txBody>
      </p:sp>
      <p:sp>
        <p:nvSpPr>
          <p:cNvPr id="3" name="Date Placeholder 2"/>
          <p:cNvSpPr>
            <a:spLocks noGrp="1"/>
          </p:cNvSpPr>
          <p:nvPr>
            <p:ph type="dt" sz="half" idx="10"/>
          </p:nvPr>
        </p:nvSpPr>
        <p:spPr/>
        <p:txBody>
          <a:bodyPr/>
          <a:lstStyle/>
          <a:p>
            <a:fld id="{EE8B764B-5422-408E-9D04-54B83D1862AB}" type="datetimeFigureOut">
              <a:rPr lang="en-US" smtClean="0"/>
              <a:t>3/27/18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813BF9-5145-4417-B95D-FA8627973885}" type="slidenum">
              <a:rPr lang="en-US" smtClean="0"/>
              <a:t>‹#›</a:t>
            </a:fld>
            <a:endParaRPr lang="en-US"/>
          </a:p>
        </p:txBody>
      </p:sp>
      <p:sp>
        <p:nvSpPr>
          <p:cNvPr id="9" name="Text Placeholder 8"/>
          <p:cNvSpPr>
            <a:spLocks noGrp="1"/>
          </p:cNvSpPr>
          <p:nvPr>
            <p:ph type="body" sz="quarter" idx="14"/>
          </p:nvPr>
        </p:nvSpPr>
        <p:spPr>
          <a:xfrm>
            <a:off x="369793" y="1452799"/>
            <a:ext cx="5331760" cy="553857"/>
          </a:xfrm>
        </p:spPr>
        <p:txBody>
          <a:bodyPr>
            <a:normAutofit/>
          </a:bodyPr>
          <a:lstStyle>
            <a:lvl1pPr marL="0" indent="0">
              <a:buNone/>
              <a:defRPr sz="1400">
                <a:solidFill>
                  <a:schemeClr val="tx1"/>
                </a:solidFill>
              </a:defRPr>
            </a:lvl1pPr>
          </a:lstStyle>
          <a:p>
            <a:pPr lvl="0"/>
            <a:endParaRPr lang="id-ID" dirty="0"/>
          </a:p>
        </p:txBody>
      </p:sp>
      <p:sp>
        <p:nvSpPr>
          <p:cNvPr id="7" name="Chart Placeholder 6"/>
          <p:cNvSpPr>
            <a:spLocks noGrp="1"/>
          </p:cNvSpPr>
          <p:nvPr>
            <p:ph type="chart" sz="quarter" idx="15"/>
          </p:nvPr>
        </p:nvSpPr>
        <p:spPr>
          <a:xfrm>
            <a:off x="369888" y="2173288"/>
            <a:ext cx="5332412" cy="3986212"/>
          </a:xfrm>
        </p:spPr>
        <p:txBody>
          <a:bodyPr/>
          <a:lstStyle/>
          <a:p>
            <a:endParaRPr lang="id-ID"/>
          </a:p>
        </p:txBody>
      </p:sp>
    </p:spTree>
    <p:extLst>
      <p:ext uri="{BB962C8B-B14F-4D97-AF65-F5344CB8AC3E}">
        <p14:creationId xmlns:p14="http://schemas.microsoft.com/office/powerpoint/2010/main" val="41140725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6">
    <p:spTree>
      <p:nvGrpSpPr>
        <p:cNvPr id="1" name=""/>
        <p:cNvGrpSpPr/>
        <p:nvPr/>
      </p:nvGrpSpPr>
      <p:grpSpPr>
        <a:xfrm>
          <a:off x="0" y="0"/>
          <a:ext cx="0" cy="0"/>
          <a:chOff x="0" y="0"/>
          <a:chExt cx="0" cy="0"/>
        </a:xfrm>
      </p:grpSpPr>
      <p:sp>
        <p:nvSpPr>
          <p:cNvPr id="2" name="Title 1"/>
          <p:cNvSpPr>
            <a:spLocks noGrp="1"/>
          </p:cNvSpPr>
          <p:nvPr>
            <p:ph type="title"/>
          </p:nvPr>
        </p:nvSpPr>
        <p:spPr>
          <a:xfrm>
            <a:off x="369793" y="252233"/>
            <a:ext cx="5331760" cy="836146"/>
          </a:xfrm>
        </p:spPr>
        <p:txBody>
          <a:bodyPr>
            <a:normAutofit/>
          </a:bodyPr>
          <a:lstStyle>
            <a:lvl1pPr>
              <a:defRPr sz="4800" b="1">
                <a:solidFill>
                  <a:schemeClr val="accent1"/>
                </a:solidFill>
              </a:defRPr>
            </a:lvl1pPr>
          </a:lstStyle>
          <a:p>
            <a:r>
              <a:rPr lang="en-US" dirty="0"/>
              <a:t>Click to edit Master title style</a:t>
            </a:r>
            <a:endParaRPr lang="id-ID" dirty="0"/>
          </a:p>
        </p:txBody>
      </p:sp>
      <p:sp>
        <p:nvSpPr>
          <p:cNvPr id="3" name="Date Placeholder 2"/>
          <p:cNvSpPr>
            <a:spLocks noGrp="1"/>
          </p:cNvSpPr>
          <p:nvPr>
            <p:ph type="dt" sz="half" idx="10"/>
          </p:nvPr>
        </p:nvSpPr>
        <p:spPr/>
        <p:txBody>
          <a:bodyPr/>
          <a:lstStyle/>
          <a:p>
            <a:fld id="{EE8B764B-5422-408E-9D04-54B83D1862AB}" type="datetimeFigureOut">
              <a:rPr lang="en-US" smtClean="0"/>
              <a:t>3/27/18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813BF9-5145-4417-B95D-FA8627973885}" type="slidenum">
              <a:rPr lang="en-US" smtClean="0"/>
              <a:t>‹#›</a:t>
            </a:fld>
            <a:endParaRPr lang="en-US"/>
          </a:p>
        </p:txBody>
      </p:sp>
      <p:sp>
        <p:nvSpPr>
          <p:cNvPr id="9" name="Text Placeholder 8"/>
          <p:cNvSpPr>
            <a:spLocks noGrp="1"/>
          </p:cNvSpPr>
          <p:nvPr>
            <p:ph type="body" sz="quarter" idx="14"/>
          </p:nvPr>
        </p:nvSpPr>
        <p:spPr>
          <a:xfrm>
            <a:off x="369793" y="1051748"/>
            <a:ext cx="5331760" cy="553857"/>
          </a:xfrm>
        </p:spPr>
        <p:txBody>
          <a:bodyPr>
            <a:normAutofit/>
          </a:bodyPr>
          <a:lstStyle>
            <a:lvl1pPr marL="0" indent="0">
              <a:buNone/>
              <a:defRPr sz="1400">
                <a:solidFill>
                  <a:schemeClr val="tx1"/>
                </a:solidFill>
              </a:defRPr>
            </a:lvl1pPr>
          </a:lstStyle>
          <a:p>
            <a:pPr lvl="0"/>
            <a:endParaRPr lang="id-ID" dirty="0"/>
          </a:p>
        </p:txBody>
      </p:sp>
      <p:sp>
        <p:nvSpPr>
          <p:cNvPr id="7" name="Chart Placeholder 6"/>
          <p:cNvSpPr>
            <a:spLocks noGrp="1"/>
          </p:cNvSpPr>
          <p:nvPr>
            <p:ph type="chart" sz="quarter" idx="15"/>
          </p:nvPr>
        </p:nvSpPr>
        <p:spPr>
          <a:xfrm>
            <a:off x="6207850" y="1524005"/>
            <a:ext cx="5913161" cy="4420347"/>
          </a:xfrm>
        </p:spPr>
        <p:txBody>
          <a:bodyPr/>
          <a:lstStyle/>
          <a:p>
            <a:endParaRPr lang="id-ID"/>
          </a:p>
        </p:txBody>
      </p:sp>
    </p:spTree>
    <p:extLst>
      <p:ext uri="{BB962C8B-B14F-4D97-AF65-F5344CB8AC3E}">
        <p14:creationId xmlns:p14="http://schemas.microsoft.com/office/powerpoint/2010/main" val="37450311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and Content 6">
    <p:spTree>
      <p:nvGrpSpPr>
        <p:cNvPr id="1" name=""/>
        <p:cNvGrpSpPr/>
        <p:nvPr/>
      </p:nvGrpSpPr>
      <p:grpSpPr>
        <a:xfrm>
          <a:off x="0" y="0"/>
          <a:ext cx="0" cy="0"/>
          <a:chOff x="0" y="0"/>
          <a:chExt cx="0" cy="0"/>
        </a:xfrm>
      </p:grpSpPr>
      <p:sp>
        <p:nvSpPr>
          <p:cNvPr id="2" name="Title 1"/>
          <p:cNvSpPr>
            <a:spLocks noGrp="1"/>
          </p:cNvSpPr>
          <p:nvPr>
            <p:ph type="title"/>
          </p:nvPr>
        </p:nvSpPr>
        <p:spPr>
          <a:xfrm>
            <a:off x="3445498" y="72681"/>
            <a:ext cx="5331760" cy="836146"/>
          </a:xfrm>
        </p:spPr>
        <p:txBody>
          <a:bodyPr>
            <a:normAutofit/>
          </a:bodyPr>
          <a:lstStyle>
            <a:lvl1pPr algn="ctr">
              <a:defRPr sz="4800" b="1">
                <a:solidFill>
                  <a:schemeClr val="bg2"/>
                </a:solidFill>
              </a:defRPr>
            </a:lvl1pPr>
          </a:lstStyle>
          <a:p>
            <a:r>
              <a:rPr lang="en-US" dirty="0"/>
              <a:t>Click to edit Master title style</a:t>
            </a:r>
            <a:endParaRPr lang="id-ID" dirty="0"/>
          </a:p>
        </p:txBody>
      </p:sp>
      <p:sp>
        <p:nvSpPr>
          <p:cNvPr id="3" name="Date Placeholder 2"/>
          <p:cNvSpPr>
            <a:spLocks noGrp="1"/>
          </p:cNvSpPr>
          <p:nvPr>
            <p:ph type="dt" sz="half" idx="10"/>
          </p:nvPr>
        </p:nvSpPr>
        <p:spPr/>
        <p:txBody>
          <a:bodyPr/>
          <a:lstStyle/>
          <a:p>
            <a:fld id="{EE8B764B-5422-408E-9D04-54B83D1862AB}" type="datetimeFigureOut">
              <a:rPr lang="en-US" smtClean="0"/>
              <a:t>3/27/18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813BF9-5145-4417-B95D-FA8627973885}" type="slidenum">
              <a:rPr lang="en-US" smtClean="0"/>
              <a:t>‹#›</a:t>
            </a:fld>
            <a:endParaRPr lang="en-US"/>
          </a:p>
        </p:txBody>
      </p:sp>
      <p:sp>
        <p:nvSpPr>
          <p:cNvPr id="9" name="Text Placeholder 8"/>
          <p:cNvSpPr>
            <a:spLocks noGrp="1"/>
          </p:cNvSpPr>
          <p:nvPr>
            <p:ph type="body" sz="quarter" idx="14"/>
          </p:nvPr>
        </p:nvSpPr>
        <p:spPr>
          <a:xfrm>
            <a:off x="3445498" y="872196"/>
            <a:ext cx="5331760" cy="553857"/>
          </a:xfrm>
        </p:spPr>
        <p:txBody>
          <a:bodyPr>
            <a:normAutofit/>
          </a:bodyPr>
          <a:lstStyle>
            <a:lvl1pPr marL="0" indent="0" algn="ctr">
              <a:buNone/>
              <a:defRPr sz="1400">
                <a:solidFill>
                  <a:schemeClr val="bg2"/>
                </a:solidFill>
              </a:defRPr>
            </a:lvl1pPr>
          </a:lstStyle>
          <a:p>
            <a:pPr lvl="0"/>
            <a:endParaRPr lang="id-ID" dirty="0"/>
          </a:p>
        </p:txBody>
      </p:sp>
    </p:spTree>
    <p:extLst>
      <p:ext uri="{BB962C8B-B14F-4D97-AF65-F5344CB8AC3E}">
        <p14:creationId xmlns:p14="http://schemas.microsoft.com/office/powerpoint/2010/main" val="31071147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and Content 6">
    <p:spTree>
      <p:nvGrpSpPr>
        <p:cNvPr id="1" name=""/>
        <p:cNvGrpSpPr/>
        <p:nvPr/>
      </p:nvGrpSpPr>
      <p:grpSpPr>
        <a:xfrm>
          <a:off x="0" y="0"/>
          <a:ext cx="0" cy="0"/>
          <a:chOff x="0" y="0"/>
          <a:chExt cx="0" cy="0"/>
        </a:xfrm>
      </p:grpSpPr>
      <p:sp>
        <p:nvSpPr>
          <p:cNvPr id="2" name="Title 1"/>
          <p:cNvSpPr>
            <a:spLocks noGrp="1"/>
          </p:cNvSpPr>
          <p:nvPr>
            <p:ph type="title"/>
          </p:nvPr>
        </p:nvSpPr>
        <p:spPr>
          <a:xfrm>
            <a:off x="3445498" y="171157"/>
            <a:ext cx="5331760" cy="836146"/>
          </a:xfrm>
        </p:spPr>
        <p:txBody>
          <a:bodyPr>
            <a:normAutofit/>
          </a:bodyPr>
          <a:lstStyle>
            <a:lvl1pPr algn="ctr">
              <a:defRPr sz="4800" b="1">
                <a:solidFill>
                  <a:schemeClr val="accent1"/>
                </a:solidFill>
              </a:defRPr>
            </a:lvl1pPr>
          </a:lstStyle>
          <a:p>
            <a:r>
              <a:rPr lang="en-US" dirty="0"/>
              <a:t>Click to edit Master title style</a:t>
            </a:r>
            <a:endParaRPr lang="id-ID" dirty="0"/>
          </a:p>
        </p:txBody>
      </p:sp>
      <p:sp>
        <p:nvSpPr>
          <p:cNvPr id="3" name="Date Placeholder 2"/>
          <p:cNvSpPr>
            <a:spLocks noGrp="1"/>
          </p:cNvSpPr>
          <p:nvPr>
            <p:ph type="dt" sz="half" idx="10"/>
          </p:nvPr>
        </p:nvSpPr>
        <p:spPr/>
        <p:txBody>
          <a:bodyPr/>
          <a:lstStyle/>
          <a:p>
            <a:fld id="{EE8B764B-5422-408E-9D04-54B83D1862AB}" type="datetimeFigureOut">
              <a:rPr lang="en-US" smtClean="0"/>
              <a:t>3/27/18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813BF9-5145-4417-B95D-FA8627973885}" type="slidenum">
              <a:rPr lang="en-US" smtClean="0"/>
              <a:t>‹#›</a:t>
            </a:fld>
            <a:endParaRPr lang="en-US"/>
          </a:p>
        </p:txBody>
      </p:sp>
    </p:spTree>
    <p:extLst>
      <p:ext uri="{BB962C8B-B14F-4D97-AF65-F5344CB8AC3E}">
        <p14:creationId xmlns:p14="http://schemas.microsoft.com/office/powerpoint/2010/main" val="25974137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0" y="0"/>
            <a:ext cx="12192000" cy="6858000"/>
          </a:xfrm>
        </p:spPr>
        <p:txBody>
          <a:bodyPr/>
          <a:lstStyle/>
          <a:p>
            <a:endParaRPr lang="id-ID" dirty="0"/>
          </a:p>
        </p:txBody>
      </p:sp>
      <p:sp>
        <p:nvSpPr>
          <p:cNvPr id="2" name="Title 1"/>
          <p:cNvSpPr>
            <a:spLocks noGrp="1"/>
          </p:cNvSpPr>
          <p:nvPr>
            <p:ph type="title"/>
          </p:nvPr>
        </p:nvSpPr>
        <p:spPr>
          <a:xfrm>
            <a:off x="1968501" y="2740911"/>
            <a:ext cx="8026399" cy="1056390"/>
          </a:xfrm>
        </p:spPr>
        <p:txBody>
          <a:bodyPr>
            <a:noAutofit/>
          </a:bodyPr>
          <a:lstStyle>
            <a:lvl1pPr algn="ctr">
              <a:defRPr sz="4800" b="1">
                <a:solidFill>
                  <a:schemeClr val="bg2"/>
                </a:solidFill>
                <a:latin typeface="+mj-lt"/>
              </a:defRPr>
            </a:lvl1pPr>
          </a:lstStyle>
          <a:p>
            <a:r>
              <a:rPr lang="en-US" dirty="0"/>
              <a:t>Click to edit</a:t>
            </a:r>
            <a:endParaRPr lang="id-ID" dirty="0"/>
          </a:p>
        </p:txBody>
      </p:sp>
      <p:sp>
        <p:nvSpPr>
          <p:cNvPr id="3" name="Date Placeholder 2"/>
          <p:cNvSpPr>
            <a:spLocks noGrp="1"/>
          </p:cNvSpPr>
          <p:nvPr>
            <p:ph type="dt" sz="half" idx="10"/>
          </p:nvPr>
        </p:nvSpPr>
        <p:spPr/>
        <p:txBody>
          <a:bodyPr/>
          <a:lstStyle/>
          <a:p>
            <a:fld id="{EE8B764B-5422-408E-9D04-54B83D1862AB}" type="datetimeFigureOut">
              <a:rPr lang="en-US" smtClean="0"/>
              <a:t>3/27/18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813BF9-5145-4417-B95D-FA8627973885}" type="slidenum">
              <a:rPr lang="en-US" smtClean="0"/>
              <a:t>‹#›</a:t>
            </a:fld>
            <a:endParaRPr lang="en-US"/>
          </a:p>
        </p:txBody>
      </p:sp>
    </p:spTree>
    <p:extLst>
      <p:ext uri="{BB962C8B-B14F-4D97-AF65-F5344CB8AC3E}">
        <p14:creationId xmlns:p14="http://schemas.microsoft.com/office/powerpoint/2010/main" val="15798383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2">
    <p:spTree>
      <p:nvGrpSpPr>
        <p:cNvPr id="1" name=""/>
        <p:cNvGrpSpPr/>
        <p:nvPr/>
      </p:nvGrpSpPr>
      <p:grpSpPr>
        <a:xfrm>
          <a:off x="0" y="0"/>
          <a:ext cx="0" cy="0"/>
          <a:chOff x="0" y="0"/>
          <a:chExt cx="0" cy="0"/>
        </a:xfrm>
      </p:grpSpPr>
      <p:sp>
        <p:nvSpPr>
          <p:cNvPr id="2" name="Title 1"/>
          <p:cNvSpPr>
            <a:spLocks noGrp="1"/>
          </p:cNvSpPr>
          <p:nvPr>
            <p:ph type="title"/>
          </p:nvPr>
        </p:nvSpPr>
        <p:spPr>
          <a:xfrm>
            <a:off x="3705225" y="1165225"/>
            <a:ext cx="5029200" cy="892175"/>
          </a:xfrm>
        </p:spPr>
        <p:txBody>
          <a:bodyPr>
            <a:normAutofit/>
          </a:bodyPr>
          <a:lstStyle>
            <a:lvl1pPr algn="ctr">
              <a:defRPr sz="4800" b="1">
                <a:solidFill>
                  <a:schemeClr val="bg2"/>
                </a:solidFill>
              </a:defRPr>
            </a:lvl1pPr>
          </a:lstStyle>
          <a:p>
            <a:r>
              <a:rPr lang="en-US" dirty="0"/>
              <a:t>Click to edit Master title style</a:t>
            </a:r>
            <a:endParaRPr lang="id-ID" dirty="0"/>
          </a:p>
        </p:txBody>
      </p:sp>
      <p:sp>
        <p:nvSpPr>
          <p:cNvPr id="3" name="Date Placeholder 2"/>
          <p:cNvSpPr>
            <a:spLocks noGrp="1"/>
          </p:cNvSpPr>
          <p:nvPr>
            <p:ph type="dt" sz="half" idx="10"/>
          </p:nvPr>
        </p:nvSpPr>
        <p:spPr/>
        <p:txBody>
          <a:bodyPr/>
          <a:lstStyle/>
          <a:p>
            <a:fld id="{EE8B764B-5422-408E-9D04-54B83D1862AB}" type="datetimeFigureOut">
              <a:rPr lang="en-US" smtClean="0"/>
              <a:t>3/27/18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813BF9-5145-4417-B95D-FA8627973885}" type="slidenum">
              <a:rPr lang="en-US" smtClean="0"/>
              <a:t>‹#›</a:t>
            </a:fld>
            <a:endParaRPr lang="en-US"/>
          </a:p>
        </p:txBody>
      </p:sp>
    </p:spTree>
    <p:extLst>
      <p:ext uri="{BB962C8B-B14F-4D97-AF65-F5344CB8AC3E}">
        <p14:creationId xmlns:p14="http://schemas.microsoft.com/office/powerpoint/2010/main" val="19749295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Only 2">
    <p:spTree>
      <p:nvGrpSpPr>
        <p:cNvPr id="1" name=""/>
        <p:cNvGrpSpPr/>
        <p:nvPr/>
      </p:nvGrpSpPr>
      <p:grpSpPr>
        <a:xfrm>
          <a:off x="0" y="0"/>
          <a:ext cx="0" cy="0"/>
          <a:chOff x="0" y="0"/>
          <a:chExt cx="0" cy="0"/>
        </a:xfrm>
      </p:grpSpPr>
      <p:sp>
        <p:nvSpPr>
          <p:cNvPr id="2" name="Title 1"/>
          <p:cNvSpPr>
            <a:spLocks noGrp="1"/>
          </p:cNvSpPr>
          <p:nvPr>
            <p:ph type="title"/>
          </p:nvPr>
        </p:nvSpPr>
        <p:spPr>
          <a:xfrm>
            <a:off x="3581400" y="3676195"/>
            <a:ext cx="5029200" cy="892175"/>
          </a:xfrm>
        </p:spPr>
        <p:txBody>
          <a:bodyPr>
            <a:normAutofit/>
          </a:bodyPr>
          <a:lstStyle>
            <a:lvl1pPr algn="ctr">
              <a:defRPr sz="4800" b="1">
                <a:solidFill>
                  <a:schemeClr val="bg2"/>
                </a:solidFill>
              </a:defRPr>
            </a:lvl1pPr>
          </a:lstStyle>
          <a:p>
            <a:r>
              <a:rPr lang="en-US" dirty="0"/>
              <a:t>Click to edit Master title style</a:t>
            </a:r>
            <a:endParaRPr lang="id-ID" dirty="0"/>
          </a:p>
        </p:txBody>
      </p:sp>
      <p:sp>
        <p:nvSpPr>
          <p:cNvPr id="3" name="Date Placeholder 2"/>
          <p:cNvSpPr>
            <a:spLocks noGrp="1"/>
          </p:cNvSpPr>
          <p:nvPr>
            <p:ph type="dt" sz="half" idx="10"/>
          </p:nvPr>
        </p:nvSpPr>
        <p:spPr/>
        <p:txBody>
          <a:bodyPr/>
          <a:lstStyle/>
          <a:p>
            <a:fld id="{EE8B764B-5422-408E-9D04-54B83D1862AB}" type="datetimeFigureOut">
              <a:rPr lang="en-US" smtClean="0"/>
              <a:t>3/27/18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813BF9-5145-4417-B95D-FA8627973885}" type="slidenum">
              <a:rPr lang="en-US" smtClean="0"/>
              <a:t>‹#›</a:t>
            </a:fld>
            <a:endParaRPr lang="en-US"/>
          </a:p>
        </p:txBody>
      </p:sp>
    </p:spTree>
    <p:extLst>
      <p:ext uri="{BB962C8B-B14F-4D97-AF65-F5344CB8AC3E}">
        <p14:creationId xmlns:p14="http://schemas.microsoft.com/office/powerpoint/2010/main" val="15210106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11" name="Picture Placeholder 10"/>
          <p:cNvSpPr>
            <a:spLocks noGrp="1"/>
          </p:cNvSpPr>
          <p:nvPr>
            <p:ph type="pic" sz="quarter" idx="15"/>
          </p:nvPr>
        </p:nvSpPr>
        <p:spPr>
          <a:xfrm>
            <a:off x="0" y="1"/>
            <a:ext cx="12192000" cy="6857998"/>
          </a:xfrm>
          <a:prstGeom prst="rect">
            <a:avLst/>
          </a:prstGeom>
        </p:spPr>
        <p:txBody>
          <a:bodyPr/>
          <a:lstStyle/>
          <a:p>
            <a:endParaRPr lang="en-US"/>
          </a:p>
        </p:txBody>
      </p:sp>
      <p:sp>
        <p:nvSpPr>
          <p:cNvPr id="3" name="Date Placeholder 2"/>
          <p:cNvSpPr>
            <a:spLocks noGrp="1"/>
          </p:cNvSpPr>
          <p:nvPr>
            <p:ph type="dt" sz="half" idx="10"/>
          </p:nvPr>
        </p:nvSpPr>
        <p:spPr/>
        <p:txBody>
          <a:bodyPr/>
          <a:lstStyle/>
          <a:p>
            <a:fld id="{EE8B764B-5422-408E-9D04-54B83D1862AB}" type="datetimeFigureOut">
              <a:rPr lang="en-US" smtClean="0"/>
              <a:t>3/27/18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813BF9-5145-4417-B95D-FA8627973885}" type="slidenum">
              <a:rPr lang="en-US" smtClean="0"/>
              <a:t>‹#›</a:t>
            </a:fld>
            <a:endParaRPr lang="en-US"/>
          </a:p>
        </p:txBody>
      </p:sp>
      <p:sp>
        <p:nvSpPr>
          <p:cNvPr id="2" name="TextBox 1"/>
          <p:cNvSpPr txBox="1"/>
          <p:nvPr userDrawn="1"/>
        </p:nvSpPr>
        <p:spPr>
          <a:xfrm>
            <a:off x="2628900" y="1733550"/>
            <a:ext cx="6838950" cy="830997"/>
          </a:xfrm>
          <a:prstGeom prst="rect">
            <a:avLst/>
          </a:prstGeom>
          <a:noFill/>
        </p:spPr>
        <p:txBody>
          <a:bodyPr wrap="square" rtlCol="0">
            <a:spAutoFit/>
          </a:bodyPr>
          <a:lstStyle/>
          <a:p>
            <a:pPr algn="ctr"/>
            <a:r>
              <a:rPr lang="id-ID" sz="4800" dirty="0">
                <a:solidFill>
                  <a:schemeClr val="bg2"/>
                </a:solidFill>
              </a:rPr>
              <a:t>Welcome</a:t>
            </a:r>
          </a:p>
        </p:txBody>
      </p:sp>
      <p:sp>
        <p:nvSpPr>
          <p:cNvPr id="10" name="Text Placeholder 9"/>
          <p:cNvSpPr>
            <a:spLocks noGrp="1"/>
          </p:cNvSpPr>
          <p:nvPr>
            <p:ph type="body" sz="quarter" idx="14"/>
          </p:nvPr>
        </p:nvSpPr>
        <p:spPr>
          <a:xfrm>
            <a:off x="7220597" y="2590477"/>
            <a:ext cx="3831022" cy="895350"/>
          </a:xfrm>
        </p:spPr>
        <p:txBody>
          <a:bodyPr>
            <a:normAutofit/>
          </a:bodyPr>
          <a:lstStyle>
            <a:lvl1pPr marL="0" indent="0" algn="ctr">
              <a:buNone/>
              <a:defRPr sz="4800" b="1">
                <a:solidFill>
                  <a:schemeClr val="bg2"/>
                </a:solidFill>
                <a:latin typeface="+mj-lt"/>
              </a:defRPr>
            </a:lvl1pPr>
          </a:lstStyle>
          <a:p>
            <a:pPr lvl="0"/>
            <a:endParaRPr lang="id-ID" dirty="0"/>
          </a:p>
        </p:txBody>
      </p:sp>
    </p:spTree>
    <p:extLst>
      <p:ext uri="{BB962C8B-B14F-4D97-AF65-F5344CB8AC3E}">
        <p14:creationId xmlns:p14="http://schemas.microsoft.com/office/powerpoint/2010/main" val="919654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57250" y="992770"/>
            <a:ext cx="10515600" cy="579356"/>
          </a:xfrm>
        </p:spPr>
        <p:txBody>
          <a:bodyPr>
            <a:noAutofit/>
          </a:bodyPr>
          <a:lstStyle>
            <a:lvl1pPr algn="ctr">
              <a:defRPr sz="4800" b="1">
                <a:solidFill>
                  <a:schemeClr val="accent1"/>
                </a:solidFill>
              </a:defRPr>
            </a:lvl1pPr>
          </a:lstStyle>
          <a:p>
            <a:r>
              <a:rPr lang="en-US" dirty="0"/>
              <a:t>Click to edit Master title style</a:t>
            </a:r>
            <a:endParaRPr lang="id-ID" dirty="0"/>
          </a:p>
        </p:txBody>
      </p:sp>
      <p:sp>
        <p:nvSpPr>
          <p:cNvPr id="3" name="Date Placeholder 2"/>
          <p:cNvSpPr>
            <a:spLocks noGrp="1"/>
          </p:cNvSpPr>
          <p:nvPr>
            <p:ph type="dt" sz="half" idx="10"/>
          </p:nvPr>
        </p:nvSpPr>
        <p:spPr/>
        <p:txBody>
          <a:bodyPr/>
          <a:lstStyle/>
          <a:p>
            <a:fld id="{EE8B764B-5422-408E-9D04-54B83D1862AB}" type="datetimeFigureOut">
              <a:rPr lang="en-US" smtClean="0"/>
              <a:t>3/27/18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813BF9-5145-4417-B95D-FA8627973885}" type="slidenum">
              <a:rPr lang="en-US" smtClean="0"/>
              <a:t>‹#›</a:t>
            </a:fld>
            <a:endParaRPr lang="en-US"/>
          </a:p>
        </p:txBody>
      </p:sp>
      <p:sp>
        <p:nvSpPr>
          <p:cNvPr id="7" name="Text Placeholder 6"/>
          <p:cNvSpPr>
            <a:spLocks noGrp="1"/>
          </p:cNvSpPr>
          <p:nvPr>
            <p:ph type="body" sz="quarter" idx="13"/>
          </p:nvPr>
        </p:nvSpPr>
        <p:spPr>
          <a:xfrm>
            <a:off x="857250" y="1571625"/>
            <a:ext cx="10515600" cy="338138"/>
          </a:xfrm>
        </p:spPr>
        <p:txBody>
          <a:bodyPr>
            <a:noAutofit/>
          </a:bodyPr>
          <a:lstStyle>
            <a:lvl1pPr marL="0" indent="0" algn="ctr">
              <a:buNone/>
              <a:defRPr sz="1400"/>
            </a:lvl1pPr>
          </a:lstStyle>
          <a:p>
            <a:pPr lvl="0"/>
            <a:endParaRPr lang="id-ID" dirty="0"/>
          </a:p>
        </p:txBody>
      </p:sp>
    </p:spTree>
    <p:extLst>
      <p:ext uri="{BB962C8B-B14F-4D97-AF65-F5344CB8AC3E}">
        <p14:creationId xmlns:p14="http://schemas.microsoft.com/office/powerpoint/2010/main" val="4063886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2" name="Title 1"/>
          <p:cNvSpPr>
            <a:spLocks noGrp="1"/>
          </p:cNvSpPr>
          <p:nvPr>
            <p:ph type="title"/>
          </p:nvPr>
        </p:nvSpPr>
        <p:spPr>
          <a:xfrm>
            <a:off x="2588985" y="2590346"/>
            <a:ext cx="7014029" cy="1325563"/>
          </a:xfrm>
        </p:spPr>
        <p:txBody>
          <a:bodyPr>
            <a:noAutofit/>
          </a:bodyPr>
          <a:lstStyle>
            <a:lvl1pPr algn="ctr">
              <a:defRPr sz="4800" b="1">
                <a:solidFill>
                  <a:schemeClr val="bg2"/>
                </a:solidFill>
              </a:defRPr>
            </a:lvl1pPr>
          </a:lstStyle>
          <a:p>
            <a:r>
              <a:rPr lang="en-US" dirty="0"/>
              <a:t>Click to edit Master title style</a:t>
            </a:r>
            <a:endParaRPr lang="id-ID" dirty="0"/>
          </a:p>
        </p:txBody>
      </p:sp>
      <p:sp>
        <p:nvSpPr>
          <p:cNvPr id="3" name="Date Placeholder 2"/>
          <p:cNvSpPr>
            <a:spLocks noGrp="1"/>
          </p:cNvSpPr>
          <p:nvPr>
            <p:ph type="dt" sz="half" idx="10"/>
          </p:nvPr>
        </p:nvSpPr>
        <p:spPr/>
        <p:txBody>
          <a:bodyPr/>
          <a:lstStyle/>
          <a:p>
            <a:fld id="{EE8B764B-5422-408E-9D04-54B83D1862AB}" type="datetimeFigureOut">
              <a:rPr lang="en-US" smtClean="0"/>
              <a:t>3/27/18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813BF9-5145-4417-B95D-FA8627973885}" type="slidenum">
              <a:rPr lang="en-US" smtClean="0"/>
              <a:t>‹#›</a:t>
            </a:fld>
            <a:endParaRPr lang="en-US"/>
          </a:p>
        </p:txBody>
      </p:sp>
    </p:spTree>
    <p:extLst>
      <p:ext uri="{BB962C8B-B14F-4D97-AF65-F5344CB8AC3E}">
        <p14:creationId xmlns:p14="http://schemas.microsoft.com/office/powerpoint/2010/main" val="808761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on Left">
    <p:spTree>
      <p:nvGrpSpPr>
        <p:cNvPr id="1" name=""/>
        <p:cNvGrpSpPr/>
        <p:nvPr/>
      </p:nvGrpSpPr>
      <p:grpSpPr>
        <a:xfrm>
          <a:off x="0" y="0"/>
          <a:ext cx="0" cy="0"/>
          <a:chOff x="0" y="0"/>
          <a:chExt cx="0" cy="0"/>
        </a:xfrm>
      </p:grpSpPr>
      <p:sp>
        <p:nvSpPr>
          <p:cNvPr id="2" name="Title 1"/>
          <p:cNvSpPr>
            <a:spLocks noGrp="1"/>
          </p:cNvSpPr>
          <p:nvPr>
            <p:ph type="ctrTitle"/>
          </p:nvPr>
        </p:nvSpPr>
        <p:spPr>
          <a:xfrm>
            <a:off x="7101288" y="2270122"/>
            <a:ext cx="5010996" cy="1508125"/>
          </a:xfrm>
        </p:spPr>
        <p:txBody>
          <a:bodyPr anchor="ctr">
            <a:noAutofit/>
          </a:bodyPr>
          <a:lstStyle>
            <a:lvl1pPr algn="l">
              <a:defRPr sz="4800" b="1">
                <a:solidFill>
                  <a:schemeClr val="accent1"/>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fld id="{EE8B764B-5422-408E-9D04-54B83D1862AB}" type="datetimeFigureOut">
              <a:rPr lang="en-US" smtClean="0"/>
              <a:t>3/27/18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813BF9-5145-4417-B95D-FA8627973885}" type="slidenum">
              <a:rPr lang="en-US" smtClean="0"/>
              <a:t>‹#›</a:t>
            </a:fld>
            <a:endParaRPr lang="en-US"/>
          </a:p>
        </p:txBody>
      </p:sp>
      <p:sp>
        <p:nvSpPr>
          <p:cNvPr id="16" name="Picture Placeholder 15"/>
          <p:cNvSpPr>
            <a:spLocks noGrp="1"/>
          </p:cNvSpPr>
          <p:nvPr>
            <p:ph type="pic" sz="quarter" idx="13"/>
          </p:nvPr>
        </p:nvSpPr>
        <p:spPr>
          <a:xfrm>
            <a:off x="0" y="0"/>
            <a:ext cx="8010027" cy="6858001"/>
          </a:xfrm>
          <a:custGeom>
            <a:avLst/>
            <a:gdLst>
              <a:gd name="connsiteX0" fmla="*/ 0 w 8956675"/>
              <a:gd name="connsiteY0" fmla="*/ 0 h 6858000"/>
              <a:gd name="connsiteX1" fmla="*/ 8956675 w 8956675"/>
              <a:gd name="connsiteY1" fmla="*/ 0 h 6858000"/>
              <a:gd name="connsiteX2" fmla="*/ 8956675 w 8956675"/>
              <a:gd name="connsiteY2" fmla="*/ 6858000 h 6858000"/>
              <a:gd name="connsiteX3" fmla="*/ 0 w 8956675"/>
              <a:gd name="connsiteY3" fmla="*/ 6858000 h 6858000"/>
              <a:gd name="connsiteX4" fmla="*/ 0 w 8956675"/>
              <a:gd name="connsiteY4" fmla="*/ 0 h 6858000"/>
              <a:gd name="connsiteX0" fmla="*/ 0 w 8956675"/>
              <a:gd name="connsiteY0" fmla="*/ 0 h 6858000"/>
              <a:gd name="connsiteX1" fmla="*/ 8956675 w 8956675"/>
              <a:gd name="connsiteY1" fmla="*/ 0 h 6858000"/>
              <a:gd name="connsiteX2" fmla="*/ 7211002 w 8956675"/>
              <a:gd name="connsiteY2" fmla="*/ 6837219 h 6858000"/>
              <a:gd name="connsiteX3" fmla="*/ 0 w 8956675"/>
              <a:gd name="connsiteY3" fmla="*/ 6858000 h 6858000"/>
              <a:gd name="connsiteX4" fmla="*/ 0 w 8956675"/>
              <a:gd name="connsiteY4" fmla="*/ 0 h 6858000"/>
              <a:gd name="connsiteX0" fmla="*/ 0 w 8956675"/>
              <a:gd name="connsiteY0" fmla="*/ 0 h 6858000"/>
              <a:gd name="connsiteX1" fmla="*/ 8956675 w 8956675"/>
              <a:gd name="connsiteY1" fmla="*/ 0 h 6858000"/>
              <a:gd name="connsiteX2" fmla="*/ 6171911 w 8956675"/>
              <a:gd name="connsiteY2" fmla="*/ 6837219 h 6858000"/>
              <a:gd name="connsiteX3" fmla="*/ 0 w 8956675"/>
              <a:gd name="connsiteY3" fmla="*/ 6858000 h 6858000"/>
              <a:gd name="connsiteX4" fmla="*/ 0 w 8956675"/>
              <a:gd name="connsiteY4" fmla="*/ 0 h 6858000"/>
              <a:gd name="connsiteX0" fmla="*/ 0 w 8956675"/>
              <a:gd name="connsiteY0" fmla="*/ 0 h 6858001"/>
              <a:gd name="connsiteX1" fmla="*/ 8956675 w 8956675"/>
              <a:gd name="connsiteY1" fmla="*/ 0 h 6858001"/>
              <a:gd name="connsiteX2" fmla="*/ 5340638 w 8956675"/>
              <a:gd name="connsiteY2" fmla="*/ 6858001 h 6858001"/>
              <a:gd name="connsiteX3" fmla="*/ 0 w 8956675"/>
              <a:gd name="connsiteY3" fmla="*/ 6858000 h 6858001"/>
              <a:gd name="connsiteX4" fmla="*/ 0 w 8956675"/>
              <a:gd name="connsiteY4" fmla="*/ 0 h 6858001"/>
              <a:gd name="connsiteX0" fmla="*/ 0 w 9476221"/>
              <a:gd name="connsiteY0" fmla="*/ 0 h 6858001"/>
              <a:gd name="connsiteX1" fmla="*/ 9476221 w 9476221"/>
              <a:gd name="connsiteY1" fmla="*/ 0 h 6858001"/>
              <a:gd name="connsiteX2" fmla="*/ 5340638 w 9476221"/>
              <a:gd name="connsiteY2" fmla="*/ 6858001 h 6858001"/>
              <a:gd name="connsiteX3" fmla="*/ 0 w 9476221"/>
              <a:gd name="connsiteY3" fmla="*/ 6858000 h 6858001"/>
              <a:gd name="connsiteX4" fmla="*/ 0 w 9476221"/>
              <a:gd name="connsiteY4" fmla="*/ 0 h 6858001"/>
              <a:gd name="connsiteX0" fmla="*/ 0 w 9476221"/>
              <a:gd name="connsiteY0" fmla="*/ 0 h 6858001"/>
              <a:gd name="connsiteX1" fmla="*/ 9476221 w 9476221"/>
              <a:gd name="connsiteY1" fmla="*/ 0 h 6858001"/>
              <a:gd name="connsiteX2" fmla="*/ 5009562 w 9476221"/>
              <a:gd name="connsiteY2" fmla="*/ 6858001 h 6858001"/>
              <a:gd name="connsiteX3" fmla="*/ 0 w 9476221"/>
              <a:gd name="connsiteY3" fmla="*/ 6858000 h 6858001"/>
              <a:gd name="connsiteX4" fmla="*/ 0 w 9476221"/>
              <a:gd name="connsiteY4" fmla="*/ 0 h 6858001"/>
              <a:gd name="connsiteX0" fmla="*/ 0 w 9145145"/>
              <a:gd name="connsiteY0" fmla="*/ 0 h 6858001"/>
              <a:gd name="connsiteX1" fmla="*/ 9145145 w 9145145"/>
              <a:gd name="connsiteY1" fmla="*/ 0 h 6858001"/>
              <a:gd name="connsiteX2" fmla="*/ 5009562 w 9145145"/>
              <a:gd name="connsiteY2" fmla="*/ 6858001 h 6858001"/>
              <a:gd name="connsiteX3" fmla="*/ 0 w 9145145"/>
              <a:gd name="connsiteY3" fmla="*/ 6858000 h 6858001"/>
              <a:gd name="connsiteX4" fmla="*/ 0 w 9145145"/>
              <a:gd name="connsiteY4" fmla="*/ 0 h 6858001"/>
              <a:gd name="connsiteX0" fmla="*/ 0 w 8530289"/>
              <a:gd name="connsiteY0" fmla="*/ 0 h 6858001"/>
              <a:gd name="connsiteX1" fmla="*/ 8530289 w 8530289"/>
              <a:gd name="connsiteY1" fmla="*/ 0 h 6858001"/>
              <a:gd name="connsiteX2" fmla="*/ 5009562 w 8530289"/>
              <a:gd name="connsiteY2" fmla="*/ 6858001 h 6858001"/>
              <a:gd name="connsiteX3" fmla="*/ 0 w 8530289"/>
              <a:gd name="connsiteY3" fmla="*/ 6858000 h 6858001"/>
              <a:gd name="connsiteX4" fmla="*/ 0 w 8530289"/>
              <a:gd name="connsiteY4" fmla="*/ 0 h 6858001"/>
              <a:gd name="connsiteX0" fmla="*/ 0 w 8530289"/>
              <a:gd name="connsiteY0" fmla="*/ 0 h 6858001"/>
              <a:gd name="connsiteX1" fmla="*/ 8530289 w 8530289"/>
              <a:gd name="connsiteY1" fmla="*/ 0 h 6858001"/>
              <a:gd name="connsiteX2" fmla="*/ 4536596 w 8530289"/>
              <a:gd name="connsiteY2" fmla="*/ 6858001 h 6858001"/>
              <a:gd name="connsiteX3" fmla="*/ 0 w 8530289"/>
              <a:gd name="connsiteY3" fmla="*/ 6858000 h 6858001"/>
              <a:gd name="connsiteX4" fmla="*/ 0 w 8530289"/>
              <a:gd name="connsiteY4" fmla="*/ 0 h 6858001"/>
              <a:gd name="connsiteX0" fmla="*/ 0 w 8010027"/>
              <a:gd name="connsiteY0" fmla="*/ 0 h 6858001"/>
              <a:gd name="connsiteX1" fmla="*/ 8010027 w 8010027"/>
              <a:gd name="connsiteY1" fmla="*/ 0 h 6858001"/>
              <a:gd name="connsiteX2" fmla="*/ 4536596 w 8010027"/>
              <a:gd name="connsiteY2" fmla="*/ 6858001 h 6858001"/>
              <a:gd name="connsiteX3" fmla="*/ 0 w 8010027"/>
              <a:gd name="connsiteY3" fmla="*/ 6858000 h 6858001"/>
              <a:gd name="connsiteX4" fmla="*/ 0 w 8010027"/>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10027" h="6858001">
                <a:moveTo>
                  <a:pt x="0" y="0"/>
                </a:moveTo>
                <a:lnTo>
                  <a:pt x="8010027" y="0"/>
                </a:lnTo>
                <a:lnTo>
                  <a:pt x="4536596" y="6858001"/>
                </a:lnTo>
                <a:lnTo>
                  <a:pt x="0" y="6858000"/>
                </a:lnTo>
                <a:lnTo>
                  <a:pt x="0" y="0"/>
                </a:lnTo>
                <a:close/>
              </a:path>
            </a:pathLst>
          </a:custGeom>
        </p:spPr>
        <p:txBody>
          <a:bodyPr/>
          <a:lstStyle/>
          <a:p>
            <a:endParaRPr lang="id-ID"/>
          </a:p>
        </p:txBody>
      </p:sp>
    </p:spTree>
    <p:extLst>
      <p:ext uri="{BB962C8B-B14F-4D97-AF65-F5344CB8AC3E}">
        <p14:creationId xmlns:p14="http://schemas.microsoft.com/office/powerpoint/2010/main" val="1505539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E8B764B-5422-408E-9D04-54B83D1862AB}" type="datetimeFigureOut">
              <a:rPr lang="en-US" smtClean="0"/>
              <a:t>3/27/18</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3813BF9-5145-4417-B95D-FA8627973885}" type="slidenum">
              <a:rPr lang="en-US" smtClean="0"/>
              <a:t>‹#›</a:t>
            </a:fld>
            <a:endParaRPr lang="en-US"/>
          </a:p>
        </p:txBody>
      </p:sp>
      <p:sp>
        <p:nvSpPr>
          <p:cNvPr id="34" name="Picture Placeholder 33"/>
          <p:cNvSpPr>
            <a:spLocks noGrp="1"/>
          </p:cNvSpPr>
          <p:nvPr>
            <p:ph type="pic" sz="quarter" idx="16"/>
          </p:nvPr>
        </p:nvSpPr>
        <p:spPr>
          <a:xfrm>
            <a:off x="8197942" y="0"/>
            <a:ext cx="3252466" cy="2182650"/>
          </a:xfrm>
          <a:prstGeom prst="parallelogram">
            <a:avLst/>
          </a:prstGeom>
          <a:ln>
            <a:noFill/>
          </a:ln>
        </p:spPr>
        <p:txBody>
          <a:bodyPr/>
          <a:lstStyle/>
          <a:p>
            <a:endParaRPr lang="id-ID"/>
          </a:p>
        </p:txBody>
      </p:sp>
      <p:sp>
        <p:nvSpPr>
          <p:cNvPr id="37" name="Title 1"/>
          <p:cNvSpPr>
            <a:spLocks noGrp="1"/>
          </p:cNvSpPr>
          <p:nvPr>
            <p:ph type="ctrTitle"/>
          </p:nvPr>
        </p:nvSpPr>
        <p:spPr>
          <a:xfrm>
            <a:off x="506984" y="1159586"/>
            <a:ext cx="5292436" cy="1508125"/>
          </a:xfrm>
        </p:spPr>
        <p:txBody>
          <a:bodyPr anchor="ctr">
            <a:noAutofit/>
          </a:bodyPr>
          <a:lstStyle>
            <a:lvl1pPr algn="l">
              <a:defRPr sz="4800" b="1">
                <a:solidFill>
                  <a:schemeClr val="bg2"/>
                </a:solidFill>
              </a:defRPr>
            </a:lvl1pPr>
          </a:lstStyle>
          <a:p>
            <a:r>
              <a:rPr lang="en-US" dirty="0"/>
              <a:t>Click to edit Master title style</a:t>
            </a:r>
          </a:p>
        </p:txBody>
      </p:sp>
      <p:sp>
        <p:nvSpPr>
          <p:cNvPr id="10" name="Picture Placeholder 33"/>
          <p:cNvSpPr>
            <a:spLocks noGrp="1"/>
          </p:cNvSpPr>
          <p:nvPr>
            <p:ph type="pic" sz="quarter" idx="17"/>
          </p:nvPr>
        </p:nvSpPr>
        <p:spPr>
          <a:xfrm>
            <a:off x="7616051" y="2340564"/>
            <a:ext cx="3252466" cy="2182650"/>
          </a:xfrm>
          <a:prstGeom prst="parallelogram">
            <a:avLst/>
          </a:prstGeom>
          <a:ln>
            <a:noFill/>
          </a:ln>
        </p:spPr>
        <p:txBody>
          <a:bodyPr/>
          <a:lstStyle/>
          <a:p>
            <a:endParaRPr lang="id-ID"/>
          </a:p>
        </p:txBody>
      </p:sp>
      <p:sp>
        <p:nvSpPr>
          <p:cNvPr id="11" name="Picture Placeholder 33"/>
          <p:cNvSpPr>
            <a:spLocks noGrp="1"/>
          </p:cNvSpPr>
          <p:nvPr>
            <p:ph type="pic" sz="quarter" idx="18"/>
          </p:nvPr>
        </p:nvSpPr>
        <p:spPr>
          <a:xfrm>
            <a:off x="7034160" y="4676221"/>
            <a:ext cx="3252466" cy="2182650"/>
          </a:xfrm>
          <a:prstGeom prst="parallelogram">
            <a:avLst/>
          </a:prstGeom>
          <a:ln>
            <a:noFill/>
          </a:ln>
        </p:spPr>
        <p:txBody>
          <a:bodyPr/>
          <a:lstStyle/>
          <a:p>
            <a:endParaRPr lang="id-ID" dirty="0"/>
          </a:p>
        </p:txBody>
      </p:sp>
    </p:spTree>
    <p:extLst>
      <p:ext uri="{BB962C8B-B14F-4D97-AF65-F5344CB8AC3E}">
        <p14:creationId xmlns:p14="http://schemas.microsoft.com/office/powerpoint/2010/main" val="1352650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on Left 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E8B764B-5422-408E-9D04-54B83D1862AB}" type="datetimeFigureOut">
              <a:rPr lang="en-US" smtClean="0"/>
              <a:t>3/27/18</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3813BF9-5145-4417-B95D-FA8627973885}" type="slidenum">
              <a:rPr lang="en-US" smtClean="0"/>
              <a:t>‹#›</a:t>
            </a:fld>
            <a:endParaRPr lang="en-US"/>
          </a:p>
        </p:txBody>
      </p:sp>
      <p:sp>
        <p:nvSpPr>
          <p:cNvPr id="34" name="Picture Placeholder 33"/>
          <p:cNvSpPr>
            <a:spLocks noGrp="1"/>
          </p:cNvSpPr>
          <p:nvPr>
            <p:ph type="pic" sz="quarter" idx="16"/>
          </p:nvPr>
        </p:nvSpPr>
        <p:spPr>
          <a:xfrm flipH="1">
            <a:off x="1013" y="0"/>
            <a:ext cx="5115293" cy="6858000"/>
          </a:xfrm>
          <a:custGeom>
            <a:avLst/>
            <a:gdLst>
              <a:gd name="connsiteX0" fmla="*/ 0 w 4366727"/>
              <a:gd name="connsiteY0" fmla="*/ 6858001 h 6858001"/>
              <a:gd name="connsiteX1" fmla="*/ 1091682 w 4366727"/>
              <a:gd name="connsiteY1" fmla="*/ 0 h 6858001"/>
              <a:gd name="connsiteX2" fmla="*/ 4366727 w 4366727"/>
              <a:gd name="connsiteY2" fmla="*/ 0 h 6858001"/>
              <a:gd name="connsiteX3" fmla="*/ 3275045 w 4366727"/>
              <a:gd name="connsiteY3" fmla="*/ 6858001 h 6858001"/>
              <a:gd name="connsiteX4" fmla="*/ 0 w 4366727"/>
              <a:gd name="connsiteY4" fmla="*/ 6858001 h 6858001"/>
              <a:gd name="connsiteX0" fmla="*/ 0 w 4432041"/>
              <a:gd name="connsiteY0" fmla="*/ 6858001 h 6895324"/>
              <a:gd name="connsiteX1" fmla="*/ 1091682 w 4432041"/>
              <a:gd name="connsiteY1" fmla="*/ 0 h 6895324"/>
              <a:gd name="connsiteX2" fmla="*/ 4366727 w 4432041"/>
              <a:gd name="connsiteY2" fmla="*/ 0 h 6895324"/>
              <a:gd name="connsiteX3" fmla="*/ 4432041 w 4432041"/>
              <a:gd name="connsiteY3" fmla="*/ 6895324 h 6895324"/>
              <a:gd name="connsiteX4" fmla="*/ 0 w 4432041"/>
              <a:gd name="connsiteY4" fmla="*/ 6858001 h 6895324"/>
              <a:gd name="connsiteX0" fmla="*/ 0 w 4432041"/>
              <a:gd name="connsiteY0" fmla="*/ 6858001 h 6895324"/>
              <a:gd name="connsiteX1" fmla="*/ 1091682 w 4432041"/>
              <a:gd name="connsiteY1" fmla="*/ 0 h 6895324"/>
              <a:gd name="connsiteX2" fmla="*/ 4403303 w 4432041"/>
              <a:gd name="connsiteY2" fmla="*/ 0 h 6895324"/>
              <a:gd name="connsiteX3" fmla="*/ 4432041 w 4432041"/>
              <a:gd name="connsiteY3" fmla="*/ 6895324 h 6895324"/>
              <a:gd name="connsiteX4" fmla="*/ 0 w 4432041"/>
              <a:gd name="connsiteY4" fmla="*/ 6858001 h 6895324"/>
              <a:gd name="connsiteX0" fmla="*/ 0 w 4403303"/>
              <a:gd name="connsiteY0" fmla="*/ 6858001 h 6919841"/>
              <a:gd name="connsiteX1" fmla="*/ 1091682 w 4403303"/>
              <a:gd name="connsiteY1" fmla="*/ 0 h 6919841"/>
              <a:gd name="connsiteX2" fmla="*/ 4403303 w 4403303"/>
              <a:gd name="connsiteY2" fmla="*/ 0 h 6919841"/>
              <a:gd name="connsiteX3" fmla="*/ 4395465 w 4403303"/>
              <a:gd name="connsiteY3" fmla="*/ 6919841 h 6919841"/>
              <a:gd name="connsiteX4" fmla="*/ 0 w 4403303"/>
              <a:gd name="connsiteY4" fmla="*/ 6858001 h 6919841"/>
              <a:gd name="connsiteX0" fmla="*/ 0 w 4415495"/>
              <a:gd name="connsiteY0" fmla="*/ 6919511 h 6919841"/>
              <a:gd name="connsiteX1" fmla="*/ 1103874 w 4415495"/>
              <a:gd name="connsiteY1" fmla="*/ 0 h 6919841"/>
              <a:gd name="connsiteX2" fmla="*/ 4415495 w 4415495"/>
              <a:gd name="connsiteY2" fmla="*/ 0 h 6919841"/>
              <a:gd name="connsiteX3" fmla="*/ 4407657 w 4415495"/>
              <a:gd name="connsiteY3" fmla="*/ 6919841 h 6919841"/>
              <a:gd name="connsiteX4" fmla="*/ 0 w 4415495"/>
              <a:gd name="connsiteY4" fmla="*/ 6919511 h 6919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495" h="6919841">
                <a:moveTo>
                  <a:pt x="0" y="6919511"/>
                </a:moveTo>
                <a:lnTo>
                  <a:pt x="1103874" y="0"/>
                </a:lnTo>
                <a:lnTo>
                  <a:pt x="4415495" y="0"/>
                </a:lnTo>
                <a:cubicBezTo>
                  <a:pt x="4412882" y="2306614"/>
                  <a:pt x="4410270" y="4613227"/>
                  <a:pt x="4407657" y="6919841"/>
                </a:cubicBezTo>
                <a:lnTo>
                  <a:pt x="0" y="6919511"/>
                </a:lnTo>
                <a:close/>
              </a:path>
            </a:pathLst>
          </a:custGeom>
          <a:ln>
            <a:noFill/>
          </a:ln>
        </p:spPr>
        <p:txBody>
          <a:bodyPr/>
          <a:lstStyle/>
          <a:p>
            <a:endParaRPr lang="id-ID"/>
          </a:p>
        </p:txBody>
      </p:sp>
      <p:sp>
        <p:nvSpPr>
          <p:cNvPr id="37" name="Title 1"/>
          <p:cNvSpPr>
            <a:spLocks noGrp="1"/>
          </p:cNvSpPr>
          <p:nvPr>
            <p:ph type="ctrTitle"/>
          </p:nvPr>
        </p:nvSpPr>
        <p:spPr>
          <a:xfrm>
            <a:off x="5116307" y="1709015"/>
            <a:ext cx="5292436" cy="850552"/>
          </a:xfrm>
        </p:spPr>
        <p:txBody>
          <a:bodyPr anchor="ctr">
            <a:noAutofit/>
          </a:bodyPr>
          <a:lstStyle>
            <a:lvl1pPr algn="l">
              <a:defRPr sz="4800" b="1">
                <a:solidFill>
                  <a:schemeClr val="bg2"/>
                </a:solidFill>
              </a:defRPr>
            </a:lvl1pPr>
          </a:lstStyle>
          <a:p>
            <a:r>
              <a:rPr lang="en-US" dirty="0"/>
              <a:t>Click to edit Master title style</a:t>
            </a:r>
          </a:p>
        </p:txBody>
      </p:sp>
      <p:sp>
        <p:nvSpPr>
          <p:cNvPr id="6" name="Text Placeholder 5"/>
          <p:cNvSpPr>
            <a:spLocks noGrp="1"/>
          </p:cNvSpPr>
          <p:nvPr>
            <p:ph type="body" sz="quarter" idx="17"/>
          </p:nvPr>
        </p:nvSpPr>
        <p:spPr>
          <a:xfrm>
            <a:off x="5116513" y="2559050"/>
            <a:ext cx="5292725" cy="260350"/>
          </a:xfrm>
        </p:spPr>
        <p:txBody>
          <a:bodyPr>
            <a:noAutofit/>
          </a:bodyPr>
          <a:lstStyle>
            <a:lvl1pPr marL="0" indent="0">
              <a:buNone/>
              <a:defRPr sz="1400" baseline="0">
                <a:solidFill>
                  <a:schemeClr val="bg2"/>
                </a:solidFill>
              </a:defRPr>
            </a:lvl1pPr>
            <a:lvl2pPr>
              <a:defRPr sz="1800"/>
            </a:lvl2pPr>
            <a:lvl3pPr>
              <a:defRPr sz="1600"/>
            </a:lvl3pPr>
            <a:lvl4pPr>
              <a:defRPr sz="1400"/>
            </a:lvl4pPr>
            <a:lvl5pPr>
              <a:defRPr sz="1400"/>
            </a:lvl5pPr>
          </a:lstStyle>
          <a:p>
            <a:pPr lvl="0"/>
            <a:endParaRPr lang="id-ID" dirty="0"/>
          </a:p>
        </p:txBody>
      </p:sp>
    </p:spTree>
    <p:extLst>
      <p:ext uri="{BB962C8B-B14F-4D97-AF65-F5344CB8AC3E}">
        <p14:creationId xmlns:p14="http://schemas.microsoft.com/office/powerpoint/2010/main" val="977521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on Righ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E8B764B-5422-408E-9D04-54B83D1862AB}" type="datetimeFigureOut">
              <a:rPr lang="en-US" smtClean="0"/>
              <a:t>3/27/18</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3813BF9-5145-4417-B95D-FA8627973885}" type="slidenum">
              <a:rPr lang="en-US" smtClean="0"/>
              <a:t>‹#›</a:t>
            </a:fld>
            <a:endParaRPr lang="en-US"/>
          </a:p>
        </p:txBody>
      </p:sp>
      <p:sp>
        <p:nvSpPr>
          <p:cNvPr id="37" name="Title 1"/>
          <p:cNvSpPr>
            <a:spLocks noGrp="1"/>
          </p:cNvSpPr>
          <p:nvPr>
            <p:ph type="ctrTitle"/>
          </p:nvPr>
        </p:nvSpPr>
        <p:spPr>
          <a:xfrm>
            <a:off x="1230649" y="1709015"/>
            <a:ext cx="5292436" cy="850552"/>
          </a:xfrm>
        </p:spPr>
        <p:txBody>
          <a:bodyPr anchor="ctr">
            <a:noAutofit/>
          </a:bodyPr>
          <a:lstStyle>
            <a:lvl1pPr algn="l">
              <a:defRPr sz="4800" b="1">
                <a:solidFill>
                  <a:schemeClr val="bg2"/>
                </a:solidFill>
              </a:defRPr>
            </a:lvl1pPr>
          </a:lstStyle>
          <a:p>
            <a:r>
              <a:rPr lang="en-US" dirty="0"/>
              <a:t>Click to edit Master title style</a:t>
            </a:r>
          </a:p>
        </p:txBody>
      </p:sp>
      <p:sp>
        <p:nvSpPr>
          <p:cNvPr id="6" name="Text Placeholder 5"/>
          <p:cNvSpPr>
            <a:spLocks noGrp="1"/>
          </p:cNvSpPr>
          <p:nvPr>
            <p:ph type="body" sz="quarter" idx="17"/>
          </p:nvPr>
        </p:nvSpPr>
        <p:spPr>
          <a:xfrm>
            <a:off x="1230855" y="2559050"/>
            <a:ext cx="5292725" cy="260350"/>
          </a:xfrm>
        </p:spPr>
        <p:txBody>
          <a:bodyPr>
            <a:noAutofit/>
          </a:bodyPr>
          <a:lstStyle>
            <a:lvl1pPr marL="0" indent="0">
              <a:buNone/>
              <a:defRPr sz="1400" baseline="0">
                <a:solidFill>
                  <a:schemeClr val="bg2"/>
                </a:solidFill>
              </a:defRPr>
            </a:lvl1pPr>
            <a:lvl2pPr>
              <a:defRPr sz="1800"/>
            </a:lvl2pPr>
            <a:lvl3pPr>
              <a:defRPr sz="1600"/>
            </a:lvl3pPr>
            <a:lvl4pPr>
              <a:defRPr sz="1400"/>
            </a:lvl4pPr>
            <a:lvl5pPr>
              <a:defRPr sz="1400"/>
            </a:lvl5pPr>
          </a:lstStyle>
          <a:p>
            <a:pPr lvl="0"/>
            <a:endParaRPr lang="id-ID" dirty="0"/>
          </a:p>
        </p:txBody>
      </p:sp>
      <p:sp>
        <p:nvSpPr>
          <p:cNvPr id="9" name="Picture Placeholder 33"/>
          <p:cNvSpPr>
            <a:spLocks noGrp="1"/>
          </p:cNvSpPr>
          <p:nvPr>
            <p:ph type="pic" sz="quarter" idx="18"/>
          </p:nvPr>
        </p:nvSpPr>
        <p:spPr>
          <a:xfrm>
            <a:off x="7114674" y="0"/>
            <a:ext cx="5077326" cy="6858000"/>
          </a:xfrm>
          <a:custGeom>
            <a:avLst/>
            <a:gdLst>
              <a:gd name="connsiteX0" fmla="*/ 0 w 4366727"/>
              <a:gd name="connsiteY0" fmla="*/ 6858001 h 6858001"/>
              <a:gd name="connsiteX1" fmla="*/ 1091682 w 4366727"/>
              <a:gd name="connsiteY1" fmla="*/ 0 h 6858001"/>
              <a:gd name="connsiteX2" fmla="*/ 4366727 w 4366727"/>
              <a:gd name="connsiteY2" fmla="*/ 0 h 6858001"/>
              <a:gd name="connsiteX3" fmla="*/ 3275045 w 4366727"/>
              <a:gd name="connsiteY3" fmla="*/ 6858001 h 6858001"/>
              <a:gd name="connsiteX4" fmla="*/ 0 w 4366727"/>
              <a:gd name="connsiteY4" fmla="*/ 6858001 h 6858001"/>
              <a:gd name="connsiteX0" fmla="*/ 0 w 4432041"/>
              <a:gd name="connsiteY0" fmla="*/ 6858001 h 6895324"/>
              <a:gd name="connsiteX1" fmla="*/ 1091682 w 4432041"/>
              <a:gd name="connsiteY1" fmla="*/ 0 h 6895324"/>
              <a:gd name="connsiteX2" fmla="*/ 4366727 w 4432041"/>
              <a:gd name="connsiteY2" fmla="*/ 0 h 6895324"/>
              <a:gd name="connsiteX3" fmla="*/ 4432041 w 4432041"/>
              <a:gd name="connsiteY3" fmla="*/ 6895324 h 6895324"/>
              <a:gd name="connsiteX4" fmla="*/ 0 w 4432041"/>
              <a:gd name="connsiteY4" fmla="*/ 6858001 h 6895324"/>
              <a:gd name="connsiteX0" fmla="*/ 0 w 4432041"/>
              <a:gd name="connsiteY0" fmla="*/ 6858001 h 6895324"/>
              <a:gd name="connsiteX1" fmla="*/ 1091682 w 4432041"/>
              <a:gd name="connsiteY1" fmla="*/ 0 h 6895324"/>
              <a:gd name="connsiteX2" fmla="*/ 4403303 w 4432041"/>
              <a:gd name="connsiteY2" fmla="*/ 0 h 6895324"/>
              <a:gd name="connsiteX3" fmla="*/ 4432041 w 4432041"/>
              <a:gd name="connsiteY3" fmla="*/ 6895324 h 6895324"/>
              <a:gd name="connsiteX4" fmla="*/ 0 w 4432041"/>
              <a:gd name="connsiteY4" fmla="*/ 6858001 h 6895324"/>
              <a:gd name="connsiteX0" fmla="*/ 0 w 4403303"/>
              <a:gd name="connsiteY0" fmla="*/ 6858001 h 6919841"/>
              <a:gd name="connsiteX1" fmla="*/ 1091682 w 4403303"/>
              <a:gd name="connsiteY1" fmla="*/ 0 h 6919841"/>
              <a:gd name="connsiteX2" fmla="*/ 4403303 w 4403303"/>
              <a:gd name="connsiteY2" fmla="*/ 0 h 6919841"/>
              <a:gd name="connsiteX3" fmla="*/ 4395465 w 4403303"/>
              <a:gd name="connsiteY3" fmla="*/ 6919841 h 6919841"/>
              <a:gd name="connsiteX4" fmla="*/ 0 w 4403303"/>
              <a:gd name="connsiteY4" fmla="*/ 6858001 h 6919841"/>
              <a:gd name="connsiteX0" fmla="*/ 0 w 4415495"/>
              <a:gd name="connsiteY0" fmla="*/ 6919511 h 6919841"/>
              <a:gd name="connsiteX1" fmla="*/ 1103874 w 4415495"/>
              <a:gd name="connsiteY1" fmla="*/ 0 h 6919841"/>
              <a:gd name="connsiteX2" fmla="*/ 4415495 w 4415495"/>
              <a:gd name="connsiteY2" fmla="*/ 0 h 6919841"/>
              <a:gd name="connsiteX3" fmla="*/ 4407657 w 4415495"/>
              <a:gd name="connsiteY3" fmla="*/ 6919841 h 6919841"/>
              <a:gd name="connsiteX4" fmla="*/ 0 w 4415495"/>
              <a:gd name="connsiteY4" fmla="*/ 6919511 h 6919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495" h="6919841">
                <a:moveTo>
                  <a:pt x="0" y="6919511"/>
                </a:moveTo>
                <a:lnTo>
                  <a:pt x="1103874" y="0"/>
                </a:lnTo>
                <a:lnTo>
                  <a:pt x="4415495" y="0"/>
                </a:lnTo>
                <a:cubicBezTo>
                  <a:pt x="4412882" y="2306614"/>
                  <a:pt x="4410270" y="4613227"/>
                  <a:pt x="4407657" y="6919841"/>
                </a:cubicBezTo>
                <a:lnTo>
                  <a:pt x="0" y="6919511"/>
                </a:lnTo>
                <a:close/>
              </a:path>
            </a:pathLst>
          </a:custGeom>
          <a:ln>
            <a:noFill/>
          </a:ln>
        </p:spPr>
        <p:txBody>
          <a:bodyPr/>
          <a:lstStyle/>
          <a:p>
            <a:endParaRPr lang="id-ID"/>
          </a:p>
        </p:txBody>
      </p:sp>
    </p:spTree>
    <p:extLst>
      <p:ext uri="{BB962C8B-B14F-4D97-AF65-F5344CB8AC3E}">
        <p14:creationId xmlns:p14="http://schemas.microsoft.com/office/powerpoint/2010/main" val="1297549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8B764B-5422-408E-9D04-54B83D1862AB}" type="datetimeFigureOut">
              <a:rPr lang="en-US" smtClean="0"/>
              <a:t>3/27/18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813BF9-5145-4417-B95D-FA8627973885}" type="slidenum">
              <a:rPr lang="en-US" smtClean="0"/>
              <a:t>‹#›</a:t>
            </a:fld>
            <a:endParaRPr lang="en-US"/>
          </a:p>
        </p:txBody>
      </p:sp>
    </p:spTree>
    <p:extLst>
      <p:ext uri="{BB962C8B-B14F-4D97-AF65-F5344CB8AC3E}">
        <p14:creationId xmlns:p14="http://schemas.microsoft.com/office/powerpoint/2010/main" val="1238710213"/>
      </p:ext>
    </p:extLst>
  </p:cSld>
  <p:clrMap bg1="lt1" tx1="dk1" bg2="lt2" tx2="dk2" accent1="accent1" accent2="accent2" accent3="accent3" accent4="accent4" accent5="accent5" accent6="accent6" hlink="hlink" folHlink="folHlink"/>
  <p:sldLayoutIdLst>
    <p:sldLayoutId id="2147483654" r:id="rId1"/>
    <p:sldLayoutId id="2147483677" r:id="rId2"/>
    <p:sldLayoutId id="2147483679" r:id="rId3"/>
    <p:sldLayoutId id="2147483652" r:id="rId4"/>
    <p:sldLayoutId id="2147483650" r:id="rId5"/>
    <p:sldLayoutId id="2147483649" r:id="rId6"/>
    <p:sldLayoutId id="2147483665" r:id="rId7"/>
    <p:sldLayoutId id="2147483655" r:id="rId8"/>
    <p:sldLayoutId id="2147483660" r:id="rId9"/>
    <p:sldLayoutId id="2147483661" r:id="rId10"/>
    <p:sldLayoutId id="2147483662" r:id="rId11"/>
    <p:sldLayoutId id="2147483663" r:id="rId12"/>
    <p:sldLayoutId id="2147483657" r:id="rId13"/>
    <p:sldLayoutId id="2147483678" r:id="rId14"/>
    <p:sldLayoutId id="2147483681" r:id="rId15"/>
    <p:sldLayoutId id="2147483682" r:id="rId16"/>
    <p:sldLayoutId id="2147483658" r:id="rId17"/>
    <p:sldLayoutId id="2147483659" r:id="rId18"/>
    <p:sldLayoutId id="2147483666" r:id="rId19"/>
    <p:sldLayoutId id="2147483667" r:id="rId20"/>
    <p:sldLayoutId id="2147483668" r:id="rId21"/>
    <p:sldLayoutId id="2147483669" r:id="rId22"/>
    <p:sldLayoutId id="2147483671" r:id="rId23"/>
    <p:sldLayoutId id="2147483672" r:id="rId24"/>
    <p:sldLayoutId id="2147483675" r:id="rId25"/>
    <p:sldLayoutId id="2147483680" r:id="rId26"/>
    <p:sldLayoutId id="2147483673" r:id="rId27"/>
    <p:sldLayoutId id="2147483674" r:id="rId28"/>
    <p:sldLayoutId id="2147483683" r:id="rId2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0.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gradFill flip="none" rotWithShape="1">
            <a:gsLst>
              <a:gs pos="29000">
                <a:schemeClr val="accent1">
                  <a:lumMod val="60000"/>
                  <a:lumOff val="40000"/>
                </a:schemeClr>
              </a:gs>
              <a:gs pos="49000">
                <a:schemeClr val="accent2"/>
              </a:gs>
              <a:gs pos="1000">
                <a:schemeClr val="accent2">
                  <a:lumMod val="40000"/>
                  <a:lumOff val="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群組 16">
            <a:extLst>
              <a:ext uri="{FF2B5EF4-FFF2-40B4-BE49-F238E27FC236}">
                <a16:creationId xmlns:a16="http://schemas.microsoft.com/office/drawing/2014/main" id="{C5094517-39B2-8B4E-9DBF-1ACD4E59D9C3}"/>
              </a:ext>
            </a:extLst>
          </p:cNvPr>
          <p:cNvGrpSpPr/>
          <p:nvPr/>
        </p:nvGrpSpPr>
        <p:grpSpPr>
          <a:xfrm>
            <a:off x="-762000" y="0"/>
            <a:ext cx="13716000" cy="4642706"/>
            <a:chOff x="0" y="-1"/>
            <a:chExt cx="13716000" cy="4642706"/>
          </a:xfrm>
        </p:grpSpPr>
        <p:pic>
          <p:nvPicPr>
            <p:cNvPr id="18" name="圖片 17">
              <a:extLst>
                <a:ext uri="{FF2B5EF4-FFF2-40B4-BE49-F238E27FC236}">
                  <a16:creationId xmlns:a16="http://schemas.microsoft.com/office/drawing/2014/main" id="{EC4678E5-DAC5-3B4E-B0A5-E0363894B2B6}"/>
                </a:ext>
              </a:extLst>
            </p:cNvPr>
            <p:cNvPicPr>
              <a:picLocks noChangeAspect="1"/>
            </p:cNvPicPr>
            <p:nvPr/>
          </p:nvPicPr>
          <p:blipFill rotWithShape="1">
            <a:blip r:embed="rId2">
              <a:alphaModFix amt="70000"/>
              <a:extLst>
                <a:ext uri="{28A0092B-C50C-407E-A947-70E740481C1C}">
                  <a14:useLocalDpi xmlns:a14="http://schemas.microsoft.com/office/drawing/2010/main" val="0"/>
                </a:ext>
              </a:extLst>
            </a:blip>
            <a:srcRect b="32303"/>
            <a:stretch/>
          </p:blipFill>
          <p:spPr>
            <a:xfrm>
              <a:off x="0" y="0"/>
              <a:ext cx="6858000" cy="4642705"/>
            </a:xfrm>
            <a:prstGeom prst="rect">
              <a:avLst/>
            </a:prstGeom>
          </p:spPr>
        </p:pic>
        <p:pic>
          <p:nvPicPr>
            <p:cNvPr id="19" name="圖片 18">
              <a:extLst>
                <a:ext uri="{FF2B5EF4-FFF2-40B4-BE49-F238E27FC236}">
                  <a16:creationId xmlns:a16="http://schemas.microsoft.com/office/drawing/2014/main" id="{67177385-50AF-9649-8410-6837033BE8EE}"/>
                </a:ext>
              </a:extLst>
            </p:cNvPr>
            <p:cNvPicPr>
              <a:picLocks noChangeAspect="1"/>
            </p:cNvPicPr>
            <p:nvPr/>
          </p:nvPicPr>
          <p:blipFill rotWithShape="1">
            <a:blip r:embed="rId3">
              <a:alphaModFix amt="70000"/>
              <a:extLst>
                <a:ext uri="{28A0092B-C50C-407E-A947-70E740481C1C}">
                  <a14:useLocalDpi xmlns:a14="http://schemas.microsoft.com/office/drawing/2010/main" val="0"/>
                </a:ext>
              </a:extLst>
            </a:blip>
            <a:srcRect b="32303"/>
            <a:stretch/>
          </p:blipFill>
          <p:spPr>
            <a:xfrm>
              <a:off x="6858000" y="-1"/>
              <a:ext cx="6858000" cy="4642705"/>
            </a:xfrm>
            <a:prstGeom prst="rect">
              <a:avLst/>
            </a:prstGeom>
          </p:spPr>
        </p:pic>
      </p:grpSp>
      <p:sp>
        <p:nvSpPr>
          <p:cNvPr id="8" name="Title 25"/>
          <p:cNvSpPr txBox="1">
            <a:spLocks/>
          </p:cNvSpPr>
          <p:nvPr/>
        </p:nvSpPr>
        <p:spPr>
          <a:xfrm>
            <a:off x="4889686" y="3298082"/>
            <a:ext cx="3355960" cy="6964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d-ID" sz="4800" dirty="0">
                <a:solidFill>
                  <a:schemeClr val="bg2"/>
                </a:solidFill>
                <a:ea typeface="Lato Black" panose="020F0502020204030203" pitchFamily="34" charset="0"/>
                <a:cs typeface="Lato Black" panose="020F0502020204030203" pitchFamily="34" charset="0"/>
              </a:rPr>
              <a:t>TRIANGLE</a:t>
            </a:r>
            <a:endParaRPr lang="en-US" dirty="0">
              <a:solidFill>
                <a:schemeClr val="bg2"/>
              </a:solidFill>
              <a:ea typeface="Lato Black" panose="020F0502020204030203" pitchFamily="34" charset="0"/>
              <a:cs typeface="Lato Black" panose="020F0502020204030203" pitchFamily="34" charset="0"/>
            </a:endParaRPr>
          </a:p>
        </p:txBody>
      </p:sp>
      <p:sp>
        <p:nvSpPr>
          <p:cNvPr id="7" name="Freeform 6"/>
          <p:cNvSpPr/>
          <p:nvPr/>
        </p:nvSpPr>
        <p:spPr>
          <a:xfrm>
            <a:off x="3891615" y="2733329"/>
            <a:ext cx="1789414" cy="1570939"/>
          </a:xfrm>
          <a:custGeom>
            <a:avLst/>
            <a:gdLst>
              <a:gd name="connsiteX0" fmla="*/ 1366871 w 2733740"/>
              <a:gd name="connsiteY0" fmla="*/ 0 h 2399969"/>
              <a:gd name="connsiteX1" fmla="*/ 1834485 w 2733740"/>
              <a:gd name="connsiteY1" fmla="*/ 821042 h 2399969"/>
              <a:gd name="connsiteX2" fmla="*/ 1600371 w 2733740"/>
              <a:gd name="connsiteY2" fmla="*/ 821042 h 2399969"/>
              <a:gd name="connsiteX3" fmla="*/ 1387180 w 2733740"/>
              <a:gd name="connsiteY3" fmla="*/ 446719 h 2399969"/>
              <a:gd name="connsiteX4" fmla="*/ 1173990 w 2733740"/>
              <a:gd name="connsiteY4" fmla="*/ 821042 h 2399969"/>
              <a:gd name="connsiteX5" fmla="*/ 522480 w 2733740"/>
              <a:gd name="connsiteY5" fmla="*/ 1964972 h 2399969"/>
              <a:gd name="connsiteX6" fmla="*/ 522479 w 2733740"/>
              <a:gd name="connsiteY6" fmla="*/ 1964972 h 2399969"/>
              <a:gd name="connsiteX7" fmla="*/ 412475 w 2733740"/>
              <a:gd name="connsiteY7" fmla="*/ 2158118 h 2399969"/>
              <a:gd name="connsiteX8" fmla="*/ 2361883 w 2733740"/>
              <a:gd name="connsiteY8" fmla="*/ 2158118 h 2399969"/>
              <a:gd name="connsiteX9" fmla="*/ 2251880 w 2733740"/>
              <a:gd name="connsiteY9" fmla="*/ 1964972 h 2399969"/>
              <a:gd name="connsiteX10" fmla="*/ 2485994 w 2733740"/>
              <a:gd name="connsiteY10" fmla="*/ 1964972 h 2399969"/>
              <a:gd name="connsiteX11" fmla="*/ 2733740 w 2733740"/>
              <a:gd name="connsiteY11" fmla="*/ 2399969 h 2399969"/>
              <a:gd name="connsiteX12" fmla="*/ 0 w 2733740"/>
              <a:gd name="connsiteY12" fmla="*/ 2399969 h 2399969"/>
              <a:gd name="connsiteX13" fmla="*/ 247746 w 2733740"/>
              <a:gd name="connsiteY13" fmla="*/ 1964972 h 2399969"/>
              <a:gd name="connsiteX14" fmla="*/ 247747 w 2733740"/>
              <a:gd name="connsiteY14" fmla="*/ 1964972 h 2399969"/>
              <a:gd name="connsiteX15" fmla="*/ 899258 w 2733740"/>
              <a:gd name="connsiteY15" fmla="*/ 821042 h 2399969"/>
              <a:gd name="connsiteX16" fmla="*/ 899258 w 2733740"/>
              <a:gd name="connsiteY16" fmla="*/ 821042 h 239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33740" h="2399969">
                <a:moveTo>
                  <a:pt x="1366871" y="0"/>
                </a:moveTo>
                <a:lnTo>
                  <a:pt x="1834485" y="821042"/>
                </a:lnTo>
                <a:lnTo>
                  <a:pt x="1600371" y="821042"/>
                </a:lnTo>
                <a:lnTo>
                  <a:pt x="1387180" y="446719"/>
                </a:lnTo>
                <a:lnTo>
                  <a:pt x="1173990" y="821042"/>
                </a:lnTo>
                <a:lnTo>
                  <a:pt x="522480" y="1964972"/>
                </a:lnTo>
                <a:lnTo>
                  <a:pt x="522479" y="1964972"/>
                </a:lnTo>
                <a:lnTo>
                  <a:pt x="412475" y="2158118"/>
                </a:lnTo>
                <a:lnTo>
                  <a:pt x="2361883" y="2158118"/>
                </a:lnTo>
                <a:lnTo>
                  <a:pt x="2251880" y="1964972"/>
                </a:lnTo>
                <a:lnTo>
                  <a:pt x="2485994" y="1964972"/>
                </a:lnTo>
                <a:lnTo>
                  <a:pt x="2733740" y="2399969"/>
                </a:lnTo>
                <a:lnTo>
                  <a:pt x="0" y="2399969"/>
                </a:lnTo>
                <a:lnTo>
                  <a:pt x="247746" y="1964972"/>
                </a:lnTo>
                <a:lnTo>
                  <a:pt x="247747" y="1964972"/>
                </a:lnTo>
                <a:lnTo>
                  <a:pt x="899258" y="821042"/>
                </a:lnTo>
                <a:lnTo>
                  <a:pt x="899258" y="821042"/>
                </a:lnTo>
                <a:close/>
              </a:path>
            </a:pathLst>
          </a:cu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36660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right)">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id-ID" dirty="0"/>
              <a:t>Our History</a:t>
            </a:r>
          </a:p>
        </p:txBody>
      </p:sp>
      <p:sp>
        <p:nvSpPr>
          <p:cNvPr id="19" name="Rectangle 18"/>
          <p:cNvSpPr/>
          <p:nvPr/>
        </p:nvSpPr>
        <p:spPr>
          <a:xfrm>
            <a:off x="6526303" y="2635530"/>
            <a:ext cx="4548262" cy="2314544"/>
          </a:xfrm>
          <a:prstGeom prst="rect">
            <a:avLst/>
          </a:prstGeom>
        </p:spPr>
        <p:txBody>
          <a:bodyPr wrap="square">
            <a:spAutoFit/>
          </a:bodyPr>
          <a:lstStyle/>
          <a:p>
            <a:pPr algn="just">
              <a:lnSpc>
                <a:spcPct val="150000"/>
              </a:lnSpc>
            </a:pPr>
            <a:r>
              <a:rPr lang="en-US" sz="1400" dirty="0">
                <a:solidFill>
                  <a:schemeClr val="tx2"/>
                </a:solidFill>
              </a:rPr>
              <a:t>Throughout our </a:t>
            </a:r>
            <a:r>
              <a:rPr lang="en-US" sz="1400" dirty="0" err="1">
                <a:solidFill>
                  <a:schemeClr val="tx2"/>
                </a:solidFill>
              </a:rPr>
              <a:t>organisation</a:t>
            </a:r>
            <a:r>
              <a:rPr lang="en-US" sz="1400" dirty="0">
                <a:solidFill>
                  <a:schemeClr val="tx2"/>
                </a:solidFill>
              </a:rPr>
              <a:t> we’ve always looked to bring together the right skills and knowledge to support our technology development, network growth and customer service. Throughout our </a:t>
            </a:r>
            <a:r>
              <a:rPr lang="en-US" sz="1400" dirty="0" err="1">
                <a:solidFill>
                  <a:schemeClr val="tx2"/>
                </a:solidFill>
              </a:rPr>
              <a:t>organisation</a:t>
            </a:r>
            <a:r>
              <a:rPr lang="en-US" sz="1400" dirty="0">
                <a:solidFill>
                  <a:schemeClr val="tx2"/>
                </a:solidFill>
              </a:rPr>
              <a:t> we’ve always looked to bring together the right skills and knowledge to support our technology development, network growth and customer service. </a:t>
            </a:r>
          </a:p>
        </p:txBody>
      </p:sp>
      <p:pic>
        <p:nvPicPr>
          <p:cNvPr id="17" name="圖片版面配置區 16">
            <a:extLst>
              <a:ext uri="{FF2B5EF4-FFF2-40B4-BE49-F238E27FC236}">
                <a16:creationId xmlns:a16="http://schemas.microsoft.com/office/drawing/2014/main" id="{87D4DF3D-0F72-F441-A4C7-3B27A695871B}"/>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25565" b="25565"/>
          <a:stretch>
            <a:fillRect/>
          </a:stretch>
        </p:blipFill>
        <p:spPr/>
      </p:pic>
      <p:pic>
        <p:nvPicPr>
          <p:cNvPr id="15" name="圖片版面配置區 14">
            <a:extLst>
              <a:ext uri="{FF2B5EF4-FFF2-40B4-BE49-F238E27FC236}">
                <a16:creationId xmlns:a16="http://schemas.microsoft.com/office/drawing/2014/main" id="{D2836EF4-487D-6545-ADC8-A8FE06B6BD74}"/>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24313" b="24313"/>
          <a:stretch>
            <a:fillRect/>
          </a:stretch>
        </p:blipFill>
        <p:spPr/>
      </p:pic>
      <p:pic>
        <p:nvPicPr>
          <p:cNvPr id="20" name="圖片版面配置區 19">
            <a:extLst>
              <a:ext uri="{FF2B5EF4-FFF2-40B4-BE49-F238E27FC236}">
                <a16:creationId xmlns:a16="http://schemas.microsoft.com/office/drawing/2014/main" id="{1BD259EA-7B9A-8D49-8D5C-5759D37132FD}"/>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t="24702" b="24702"/>
          <a:stretch>
            <a:fillRect/>
          </a:stretch>
        </p:blipFill>
        <p:spPr/>
      </p:pic>
    </p:spTree>
    <p:extLst>
      <p:ext uri="{BB962C8B-B14F-4D97-AF65-F5344CB8AC3E}">
        <p14:creationId xmlns:p14="http://schemas.microsoft.com/office/powerpoint/2010/main" val="299466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en-ID" dirty="0"/>
              <a:t>Our Services</a:t>
            </a:r>
            <a:endParaRPr lang="id-ID" dirty="0"/>
          </a:p>
        </p:txBody>
      </p:sp>
      <p:sp>
        <p:nvSpPr>
          <p:cNvPr id="9" name="Text Placeholder 8"/>
          <p:cNvSpPr>
            <a:spLocks noGrp="1"/>
          </p:cNvSpPr>
          <p:nvPr>
            <p:ph type="body" sz="quarter" idx="13"/>
          </p:nvPr>
        </p:nvSpPr>
        <p:spPr/>
        <p:txBody>
          <a:bodyPr>
            <a:normAutofit/>
          </a:bodyPr>
          <a:lstStyle/>
          <a:p>
            <a:r>
              <a:rPr lang="id-ID" dirty="0">
                <a:solidFill>
                  <a:schemeClr val="tx2"/>
                </a:solidFill>
              </a:rPr>
              <a:t>Suitable for all categories business and personal presentation eaque ipsa quae</a:t>
            </a:r>
          </a:p>
          <a:p>
            <a:endParaRPr lang="id-ID" dirty="0"/>
          </a:p>
        </p:txBody>
      </p:sp>
      <p:sp>
        <p:nvSpPr>
          <p:cNvPr id="15" name="TextBox 14"/>
          <p:cNvSpPr txBox="1"/>
          <p:nvPr/>
        </p:nvSpPr>
        <p:spPr>
          <a:xfrm>
            <a:off x="1072307" y="4606467"/>
            <a:ext cx="2121441" cy="369332"/>
          </a:xfrm>
          <a:prstGeom prst="rect">
            <a:avLst/>
          </a:prstGeom>
          <a:noFill/>
        </p:spPr>
        <p:txBody>
          <a:bodyPr wrap="square" rtlCol="0">
            <a:spAutoFit/>
          </a:bodyPr>
          <a:lstStyle/>
          <a:p>
            <a:pPr algn="ctr"/>
            <a:r>
              <a:rPr lang="id-ID" b="1" dirty="0">
                <a:solidFill>
                  <a:schemeClr val="accent1"/>
                </a:solidFill>
                <a:latin typeface="+mj-lt"/>
              </a:rPr>
              <a:t>Description</a:t>
            </a:r>
          </a:p>
        </p:txBody>
      </p:sp>
      <p:sp>
        <p:nvSpPr>
          <p:cNvPr id="16" name="TextBox 15"/>
          <p:cNvSpPr txBox="1"/>
          <p:nvPr/>
        </p:nvSpPr>
        <p:spPr>
          <a:xfrm>
            <a:off x="1072307" y="4900725"/>
            <a:ext cx="2121442" cy="612155"/>
          </a:xfrm>
          <a:prstGeom prst="rect">
            <a:avLst/>
          </a:prstGeom>
          <a:noFill/>
          <a:ln>
            <a:noFill/>
          </a:ln>
        </p:spPr>
        <p:txBody>
          <a:bodyPr wrap="square" rtlCol="0">
            <a:spAutoFit/>
          </a:bodyPr>
          <a:lstStyle/>
          <a:p>
            <a:pPr algn="just">
              <a:lnSpc>
                <a:spcPct val="150000"/>
              </a:lnSpc>
            </a:pPr>
            <a:r>
              <a:rPr lang="id-ID" sz="1200" dirty="0">
                <a:solidFill>
                  <a:schemeClr val="tx2"/>
                </a:solidFill>
              </a:rPr>
              <a:t>Sed lacinia purus non metus scelerisque, non fermentum. </a:t>
            </a:r>
            <a:endParaRPr lang="en-US" sz="1200" b="1" dirty="0">
              <a:solidFill>
                <a:schemeClr val="tx2"/>
              </a:solidFill>
            </a:endParaRPr>
          </a:p>
        </p:txBody>
      </p:sp>
      <p:sp>
        <p:nvSpPr>
          <p:cNvPr id="40" name="Freeform 43"/>
          <p:cNvSpPr>
            <a:spLocks/>
          </p:cNvSpPr>
          <p:nvPr/>
        </p:nvSpPr>
        <p:spPr bwMode="auto">
          <a:xfrm rot="16200000">
            <a:off x="1246580" y="2655860"/>
            <a:ext cx="1768833" cy="1693102"/>
          </a:xfrm>
          <a:custGeom>
            <a:avLst/>
            <a:gdLst>
              <a:gd name="T0" fmla="*/ 202 w 806"/>
              <a:gd name="T1" fmla="*/ 699 h 699"/>
              <a:gd name="T2" fmla="*/ 0 w 806"/>
              <a:gd name="T3" fmla="*/ 350 h 699"/>
              <a:gd name="T4" fmla="*/ 202 w 806"/>
              <a:gd name="T5" fmla="*/ 0 h 699"/>
              <a:gd name="T6" fmla="*/ 605 w 806"/>
              <a:gd name="T7" fmla="*/ 0 h 699"/>
              <a:gd name="T8" fmla="*/ 806 w 806"/>
              <a:gd name="T9" fmla="*/ 350 h 699"/>
              <a:gd name="T10" fmla="*/ 605 w 806"/>
              <a:gd name="T11" fmla="*/ 699 h 699"/>
              <a:gd name="T12" fmla="*/ 202 w 806"/>
              <a:gd name="T13" fmla="*/ 699 h 699"/>
            </a:gdLst>
            <a:ahLst/>
            <a:cxnLst>
              <a:cxn ang="0">
                <a:pos x="T0" y="T1"/>
              </a:cxn>
              <a:cxn ang="0">
                <a:pos x="T2" y="T3"/>
              </a:cxn>
              <a:cxn ang="0">
                <a:pos x="T4" y="T5"/>
              </a:cxn>
              <a:cxn ang="0">
                <a:pos x="T6" y="T7"/>
              </a:cxn>
              <a:cxn ang="0">
                <a:pos x="T8" y="T9"/>
              </a:cxn>
              <a:cxn ang="0">
                <a:pos x="T10" y="T11"/>
              </a:cxn>
              <a:cxn ang="0">
                <a:pos x="T12" y="T13"/>
              </a:cxn>
            </a:cxnLst>
            <a:rect l="0" t="0" r="r" b="b"/>
            <a:pathLst>
              <a:path w="806" h="699">
                <a:moveTo>
                  <a:pt x="202" y="699"/>
                </a:moveTo>
                <a:lnTo>
                  <a:pt x="0" y="350"/>
                </a:lnTo>
                <a:lnTo>
                  <a:pt x="202" y="0"/>
                </a:lnTo>
                <a:lnTo>
                  <a:pt x="605" y="0"/>
                </a:lnTo>
                <a:lnTo>
                  <a:pt x="806" y="350"/>
                </a:lnTo>
                <a:lnTo>
                  <a:pt x="605" y="699"/>
                </a:lnTo>
                <a:lnTo>
                  <a:pt x="202" y="69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TextBox 46"/>
          <p:cNvSpPr txBox="1"/>
          <p:nvPr/>
        </p:nvSpPr>
        <p:spPr>
          <a:xfrm>
            <a:off x="3667702" y="4606467"/>
            <a:ext cx="2121441" cy="369332"/>
          </a:xfrm>
          <a:prstGeom prst="rect">
            <a:avLst/>
          </a:prstGeom>
          <a:noFill/>
        </p:spPr>
        <p:txBody>
          <a:bodyPr wrap="square" rtlCol="0">
            <a:spAutoFit/>
          </a:bodyPr>
          <a:lstStyle/>
          <a:p>
            <a:pPr algn="ctr"/>
            <a:r>
              <a:rPr lang="id-ID" b="1" dirty="0">
                <a:solidFill>
                  <a:schemeClr val="accent1"/>
                </a:solidFill>
                <a:latin typeface="+mj-lt"/>
              </a:rPr>
              <a:t>Description</a:t>
            </a:r>
          </a:p>
        </p:txBody>
      </p:sp>
      <p:sp>
        <p:nvSpPr>
          <p:cNvPr id="48" name="TextBox 47"/>
          <p:cNvSpPr txBox="1"/>
          <p:nvPr/>
        </p:nvSpPr>
        <p:spPr>
          <a:xfrm>
            <a:off x="3667702" y="4900725"/>
            <a:ext cx="2121442" cy="612155"/>
          </a:xfrm>
          <a:prstGeom prst="rect">
            <a:avLst/>
          </a:prstGeom>
          <a:noFill/>
          <a:ln>
            <a:noFill/>
          </a:ln>
        </p:spPr>
        <p:txBody>
          <a:bodyPr wrap="square" rtlCol="0">
            <a:spAutoFit/>
          </a:bodyPr>
          <a:lstStyle/>
          <a:p>
            <a:pPr algn="just">
              <a:lnSpc>
                <a:spcPct val="150000"/>
              </a:lnSpc>
            </a:pPr>
            <a:r>
              <a:rPr lang="id-ID" sz="1200" dirty="0">
                <a:solidFill>
                  <a:schemeClr val="tx2"/>
                </a:solidFill>
              </a:rPr>
              <a:t>Sed lacinia purus non metus scelerisque, non fermentum. </a:t>
            </a:r>
            <a:endParaRPr lang="en-US" sz="1200" b="1" dirty="0">
              <a:solidFill>
                <a:schemeClr val="tx2"/>
              </a:solidFill>
            </a:endParaRPr>
          </a:p>
        </p:txBody>
      </p:sp>
      <p:sp>
        <p:nvSpPr>
          <p:cNvPr id="49" name="Freeform 43"/>
          <p:cNvSpPr>
            <a:spLocks/>
          </p:cNvSpPr>
          <p:nvPr/>
        </p:nvSpPr>
        <p:spPr bwMode="auto">
          <a:xfrm rot="16200000">
            <a:off x="3841975" y="2655860"/>
            <a:ext cx="1768833" cy="1693102"/>
          </a:xfrm>
          <a:custGeom>
            <a:avLst/>
            <a:gdLst>
              <a:gd name="T0" fmla="*/ 202 w 806"/>
              <a:gd name="T1" fmla="*/ 699 h 699"/>
              <a:gd name="T2" fmla="*/ 0 w 806"/>
              <a:gd name="T3" fmla="*/ 350 h 699"/>
              <a:gd name="T4" fmla="*/ 202 w 806"/>
              <a:gd name="T5" fmla="*/ 0 h 699"/>
              <a:gd name="T6" fmla="*/ 605 w 806"/>
              <a:gd name="T7" fmla="*/ 0 h 699"/>
              <a:gd name="T8" fmla="*/ 806 w 806"/>
              <a:gd name="T9" fmla="*/ 350 h 699"/>
              <a:gd name="T10" fmla="*/ 605 w 806"/>
              <a:gd name="T11" fmla="*/ 699 h 699"/>
              <a:gd name="T12" fmla="*/ 202 w 806"/>
              <a:gd name="T13" fmla="*/ 699 h 699"/>
            </a:gdLst>
            <a:ahLst/>
            <a:cxnLst>
              <a:cxn ang="0">
                <a:pos x="T0" y="T1"/>
              </a:cxn>
              <a:cxn ang="0">
                <a:pos x="T2" y="T3"/>
              </a:cxn>
              <a:cxn ang="0">
                <a:pos x="T4" y="T5"/>
              </a:cxn>
              <a:cxn ang="0">
                <a:pos x="T6" y="T7"/>
              </a:cxn>
              <a:cxn ang="0">
                <a:pos x="T8" y="T9"/>
              </a:cxn>
              <a:cxn ang="0">
                <a:pos x="T10" y="T11"/>
              </a:cxn>
              <a:cxn ang="0">
                <a:pos x="T12" y="T13"/>
              </a:cxn>
            </a:cxnLst>
            <a:rect l="0" t="0" r="r" b="b"/>
            <a:pathLst>
              <a:path w="806" h="699">
                <a:moveTo>
                  <a:pt x="202" y="699"/>
                </a:moveTo>
                <a:lnTo>
                  <a:pt x="0" y="350"/>
                </a:lnTo>
                <a:lnTo>
                  <a:pt x="202" y="0"/>
                </a:lnTo>
                <a:lnTo>
                  <a:pt x="605" y="0"/>
                </a:lnTo>
                <a:lnTo>
                  <a:pt x="806" y="350"/>
                </a:lnTo>
                <a:lnTo>
                  <a:pt x="605" y="699"/>
                </a:lnTo>
                <a:lnTo>
                  <a:pt x="202" y="69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TextBox 58"/>
          <p:cNvSpPr txBox="1"/>
          <p:nvPr/>
        </p:nvSpPr>
        <p:spPr>
          <a:xfrm>
            <a:off x="6284443" y="4606467"/>
            <a:ext cx="2121441" cy="369332"/>
          </a:xfrm>
          <a:prstGeom prst="rect">
            <a:avLst/>
          </a:prstGeom>
          <a:noFill/>
        </p:spPr>
        <p:txBody>
          <a:bodyPr wrap="square" rtlCol="0">
            <a:spAutoFit/>
          </a:bodyPr>
          <a:lstStyle/>
          <a:p>
            <a:pPr algn="ctr"/>
            <a:r>
              <a:rPr lang="id-ID" b="1" dirty="0">
                <a:solidFill>
                  <a:schemeClr val="accent1"/>
                </a:solidFill>
                <a:latin typeface="+mj-lt"/>
              </a:rPr>
              <a:t>Description</a:t>
            </a:r>
          </a:p>
        </p:txBody>
      </p:sp>
      <p:sp>
        <p:nvSpPr>
          <p:cNvPr id="60" name="TextBox 59"/>
          <p:cNvSpPr txBox="1"/>
          <p:nvPr/>
        </p:nvSpPr>
        <p:spPr>
          <a:xfrm>
            <a:off x="6284443" y="4900725"/>
            <a:ext cx="2121442" cy="612155"/>
          </a:xfrm>
          <a:prstGeom prst="rect">
            <a:avLst/>
          </a:prstGeom>
          <a:noFill/>
          <a:ln>
            <a:noFill/>
          </a:ln>
        </p:spPr>
        <p:txBody>
          <a:bodyPr wrap="square" rtlCol="0">
            <a:spAutoFit/>
          </a:bodyPr>
          <a:lstStyle/>
          <a:p>
            <a:pPr algn="just">
              <a:lnSpc>
                <a:spcPct val="150000"/>
              </a:lnSpc>
            </a:pPr>
            <a:r>
              <a:rPr lang="id-ID" sz="1200" dirty="0">
                <a:solidFill>
                  <a:schemeClr val="tx2"/>
                </a:solidFill>
              </a:rPr>
              <a:t>Sed lacinia purus non metus scelerisque, non fermentum. </a:t>
            </a:r>
            <a:endParaRPr lang="en-US" sz="1200" b="1" dirty="0">
              <a:solidFill>
                <a:schemeClr val="tx2"/>
              </a:solidFill>
            </a:endParaRPr>
          </a:p>
        </p:txBody>
      </p:sp>
      <p:sp>
        <p:nvSpPr>
          <p:cNvPr id="61" name="Freeform 43"/>
          <p:cNvSpPr>
            <a:spLocks/>
          </p:cNvSpPr>
          <p:nvPr/>
        </p:nvSpPr>
        <p:spPr bwMode="auto">
          <a:xfrm rot="16200000">
            <a:off x="6458716" y="2655860"/>
            <a:ext cx="1768833" cy="1693102"/>
          </a:xfrm>
          <a:custGeom>
            <a:avLst/>
            <a:gdLst>
              <a:gd name="T0" fmla="*/ 202 w 806"/>
              <a:gd name="T1" fmla="*/ 699 h 699"/>
              <a:gd name="T2" fmla="*/ 0 w 806"/>
              <a:gd name="T3" fmla="*/ 350 h 699"/>
              <a:gd name="T4" fmla="*/ 202 w 806"/>
              <a:gd name="T5" fmla="*/ 0 h 699"/>
              <a:gd name="T6" fmla="*/ 605 w 806"/>
              <a:gd name="T7" fmla="*/ 0 h 699"/>
              <a:gd name="T8" fmla="*/ 806 w 806"/>
              <a:gd name="T9" fmla="*/ 350 h 699"/>
              <a:gd name="T10" fmla="*/ 605 w 806"/>
              <a:gd name="T11" fmla="*/ 699 h 699"/>
              <a:gd name="T12" fmla="*/ 202 w 806"/>
              <a:gd name="T13" fmla="*/ 699 h 699"/>
            </a:gdLst>
            <a:ahLst/>
            <a:cxnLst>
              <a:cxn ang="0">
                <a:pos x="T0" y="T1"/>
              </a:cxn>
              <a:cxn ang="0">
                <a:pos x="T2" y="T3"/>
              </a:cxn>
              <a:cxn ang="0">
                <a:pos x="T4" y="T5"/>
              </a:cxn>
              <a:cxn ang="0">
                <a:pos x="T6" y="T7"/>
              </a:cxn>
              <a:cxn ang="0">
                <a:pos x="T8" y="T9"/>
              </a:cxn>
              <a:cxn ang="0">
                <a:pos x="T10" y="T11"/>
              </a:cxn>
              <a:cxn ang="0">
                <a:pos x="T12" y="T13"/>
              </a:cxn>
            </a:cxnLst>
            <a:rect l="0" t="0" r="r" b="b"/>
            <a:pathLst>
              <a:path w="806" h="699">
                <a:moveTo>
                  <a:pt x="202" y="699"/>
                </a:moveTo>
                <a:lnTo>
                  <a:pt x="0" y="350"/>
                </a:lnTo>
                <a:lnTo>
                  <a:pt x="202" y="0"/>
                </a:lnTo>
                <a:lnTo>
                  <a:pt x="605" y="0"/>
                </a:lnTo>
                <a:lnTo>
                  <a:pt x="806" y="350"/>
                </a:lnTo>
                <a:lnTo>
                  <a:pt x="605" y="699"/>
                </a:lnTo>
                <a:lnTo>
                  <a:pt x="202" y="69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3" name="TextBox 62"/>
          <p:cNvSpPr txBox="1"/>
          <p:nvPr/>
        </p:nvSpPr>
        <p:spPr>
          <a:xfrm>
            <a:off x="8879838" y="4606467"/>
            <a:ext cx="2121441" cy="369332"/>
          </a:xfrm>
          <a:prstGeom prst="rect">
            <a:avLst/>
          </a:prstGeom>
          <a:noFill/>
        </p:spPr>
        <p:txBody>
          <a:bodyPr wrap="square" rtlCol="0">
            <a:spAutoFit/>
          </a:bodyPr>
          <a:lstStyle/>
          <a:p>
            <a:pPr algn="ctr"/>
            <a:r>
              <a:rPr lang="id-ID" b="1" dirty="0">
                <a:solidFill>
                  <a:schemeClr val="accent1"/>
                </a:solidFill>
                <a:latin typeface="+mj-lt"/>
              </a:rPr>
              <a:t>Description</a:t>
            </a:r>
          </a:p>
        </p:txBody>
      </p:sp>
      <p:sp>
        <p:nvSpPr>
          <p:cNvPr id="64" name="TextBox 63"/>
          <p:cNvSpPr txBox="1"/>
          <p:nvPr/>
        </p:nvSpPr>
        <p:spPr>
          <a:xfrm>
            <a:off x="8879838" y="4900725"/>
            <a:ext cx="2121442" cy="612155"/>
          </a:xfrm>
          <a:prstGeom prst="rect">
            <a:avLst/>
          </a:prstGeom>
          <a:noFill/>
          <a:ln>
            <a:noFill/>
          </a:ln>
        </p:spPr>
        <p:txBody>
          <a:bodyPr wrap="square" rtlCol="0">
            <a:spAutoFit/>
          </a:bodyPr>
          <a:lstStyle/>
          <a:p>
            <a:pPr algn="just">
              <a:lnSpc>
                <a:spcPct val="150000"/>
              </a:lnSpc>
            </a:pPr>
            <a:r>
              <a:rPr lang="id-ID" sz="1200" dirty="0">
                <a:solidFill>
                  <a:schemeClr val="tx2"/>
                </a:solidFill>
              </a:rPr>
              <a:t>Sed lacinia purus non metus scelerisque, non fermentum. </a:t>
            </a:r>
            <a:endParaRPr lang="en-US" sz="1200" b="1" dirty="0">
              <a:solidFill>
                <a:schemeClr val="tx2"/>
              </a:solidFill>
            </a:endParaRPr>
          </a:p>
        </p:txBody>
      </p:sp>
      <p:sp>
        <p:nvSpPr>
          <p:cNvPr id="65" name="Freeform 43"/>
          <p:cNvSpPr>
            <a:spLocks/>
          </p:cNvSpPr>
          <p:nvPr/>
        </p:nvSpPr>
        <p:spPr bwMode="auto">
          <a:xfrm rot="16200000">
            <a:off x="9054111" y="2655860"/>
            <a:ext cx="1768833" cy="1693102"/>
          </a:xfrm>
          <a:custGeom>
            <a:avLst/>
            <a:gdLst>
              <a:gd name="T0" fmla="*/ 202 w 806"/>
              <a:gd name="T1" fmla="*/ 699 h 699"/>
              <a:gd name="T2" fmla="*/ 0 w 806"/>
              <a:gd name="T3" fmla="*/ 350 h 699"/>
              <a:gd name="T4" fmla="*/ 202 w 806"/>
              <a:gd name="T5" fmla="*/ 0 h 699"/>
              <a:gd name="T6" fmla="*/ 605 w 806"/>
              <a:gd name="T7" fmla="*/ 0 h 699"/>
              <a:gd name="T8" fmla="*/ 806 w 806"/>
              <a:gd name="T9" fmla="*/ 350 h 699"/>
              <a:gd name="T10" fmla="*/ 605 w 806"/>
              <a:gd name="T11" fmla="*/ 699 h 699"/>
              <a:gd name="T12" fmla="*/ 202 w 806"/>
              <a:gd name="T13" fmla="*/ 699 h 699"/>
            </a:gdLst>
            <a:ahLst/>
            <a:cxnLst>
              <a:cxn ang="0">
                <a:pos x="T0" y="T1"/>
              </a:cxn>
              <a:cxn ang="0">
                <a:pos x="T2" y="T3"/>
              </a:cxn>
              <a:cxn ang="0">
                <a:pos x="T4" y="T5"/>
              </a:cxn>
              <a:cxn ang="0">
                <a:pos x="T6" y="T7"/>
              </a:cxn>
              <a:cxn ang="0">
                <a:pos x="T8" y="T9"/>
              </a:cxn>
              <a:cxn ang="0">
                <a:pos x="T10" y="T11"/>
              </a:cxn>
              <a:cxn ang="0">
                <a:pos x="T12" y="T13"/>
              </a:cxn>
            </a:cxnLst>
            <a:rect l="0" t="0" r="r" b="b"/>
            <a:pathLst>
              <a:path w="806" h="699">
                <a:moveTo>
                  <a:pt x="202" y="699"/>
                </a:moveTo>
                <a:lnTo>
                  <a:pt x="0" y="350"/>
                </a:lnTo>
                <a:lnTo>
                  <a:pt x="202" y="0"/>
                </a:lnTo>
                <a:lnTo>
                  <a:pt x="605" y="0"/>
                </a:lnTo>
                <a:lnTo>
                  <a:pt x="806" y="350"/>
                </a:lnTo>
                <a:lnTo>
                  <a:pt x="605" y="699"/>
                </a:lnTo>
                <a:lnTo>
                  <a:pt x="202" y="69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8855" y="2997312"/>
            <a:ext cx="958238" cy="95823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4143" y="3010522"/>
            <a:ext cx="1046526" cy="10465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31836" y="3010522"/>
            <a:ext cx="945028" cy="94502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3959" y="2900097"/>
            <a:ext cx="1156951" cy="1156951"/>
          </a:xfrm>
          <a:prstGeom prst="rect">
            <a:avLst/>
          </a:prstGeom>
        </p:spPr>
      </p:pic>
    </p:spTree>
    <p:extLst>
      <p:ext uri="{BB962C8B-B14F-4D97-AF65-F5344CB8AC3E}">
        <p14:creationId xmlns:p14="http://schemas.microsoft.com/office/powerpoint/2010/main" val="1616976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wipe(left)">
                                      <p:cBhvr>
                                        <p:cTn id="11" dur="500"/>
                                        <p:tgtEl>
                                          <p:spTgt spid="9">
                                            <p:txEl>
                                              <p:pRg st="0" end="0"/>
                                            </p:txEl>
                                          </p:spTgt>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p:cTn id="15" dur="500" fill="hold"/>
                                        <p:tgtEl>
                                          <p:spTgt spid="40"/>
                                        </p:tgtEl>
                                        <p:attrNameLst>
                                          <p:attrName>ppt_w</p:attrName>
                                        </p:attrNameLst>
                                      </p:cBhvr>
                                      <p:tavLst>
                                        <p:tav tm="0">
                                          <p:val>
                                            <p:fltVal val="0"/>
                                          </p:val>
                                        </p:tav>
                                        <p:tav tm="100000">
                                          <p:val>
                                            <p:strVal val="#ppt_w"/>
                                          </p:val>
                                        </p:tav>
                                      </p:tavLst>
                                    </p:anim>
                                    <p:anim calcmode="lin" valueType="num">
                                      <p:cBhvr>
                                        <p:cTn id="16" dur="500" fill="hold"/>
                                        <p:tgtEl>
                                          <p:spTgt spid="40"/>
                                        </p:tgtEl>
                                        <p:attrNameLst>
                                          <p:attrName>ppt_h</p:attrName>
                                        </p:attrNameLst>
                                      </p:cBhvr>
                                      <p:tavLst>
                                        <p:tav tm="0">
                                          <p:val>
                                            <p:fltVal val="0"/>
                                          </p:val>
                                        </p:tav>
                                        <p:tav tm="100000">
                                          <p:val>
                                            <p:strVal val="#ppt_h"/>
                                          </p:val>
                                        </p:tav>
                                      </p:tavLst>
                                    </p:anim>
                                    <p:animEffect transition="in" filter="fade">
                                      <p:cBhvr>
                                        <p:cTn id="17" dur="500"/>
                                        <p:tgtEl>
                                          <p:spTgt spid="40"/>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49"/>
                                        </p:tgtEl>
                                        <p:attrNameLst>
                                          <p:attrName>style.visibility</p:attrName>
                                        </p:attrNameLst>
                                      </p:cBhvr>
                                      <p:to>
                                        <p:strVal val="visible"/>
                                      </p:to>
                                    </p:set>
                                    <p:anim calcmode="lin" valueType="num">
                                      <p:cBhvr>
                                        <p:cTn id="21" dur="500" fill="hold"/>
                                        <p:tgtEl>
                                          <p:spTgt spid="49"/>
                                        </p:tgtEl>
                                        <p:attrNameLst>
                                          <p:attrName>ppt_w</p:attrName>
                                        </p:attrNameLst>
                                      </p:cBhvr>
                                      <p:tavLst>
                                        <p:tav tm="0">
                                          <p:val>
                                            <p:fltVal val="0"/>
                                          </p:val>
                                        </p:tav>
                                        <p:tav tm="100000">
                                          <p:val>
                                            <p:strVal val="#ppt_w"/>
                                          </p:val>
                                        </p:tav>
                                      </p:tavLst>
                                    </p:anim>
                                    <p:anim calcmode="lin" valueType="num">
                                      <p:cBhvr>
                                        <p:cTn id="22" dur="500" fill="hold"/>
                                        <p:tgtEl>
                                          <p:spTgt spid="49"/>
                                        </p:tgtEl>
                                        <p:attrNameLst>
                                          <p:attrName>ppt_h</p:attrName>
                                        </p:attrNameLst>
                                      </p:cBhvr>
                                      <p:tavLst>
                                        <p:tav tm="0">
                                          <p:val>
                                            <p:fltVal val="0"/>
                                          </p:val>
                                        </p:tav>
                                        <p:tav tm="100000">
                                          <p:val>
                                            <p:strVal val="#ppt_h"/>
                                          </p:val>
                                        </p:tav>
                                      </p:tavLst>
                                    </p:anim>
                                    <p:animEffect transition="in" filter="fade">
                                      <p:cBhvr>
                                        <p:cTn id="23" dur="500"/>
                                        <p:tgtEl>
                                          <p:spTgt spid="49"/>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61"/>
                                        </p:tgtEl>
                                        <p:attrNameLst>
                                          <p:attrName>style.visibility</p:attrName>
                                        </p:attrNameLst>
                                      </p:cBhvr>
                                      <p:to>
                                        <p:strVal val="visible"/>
                                      </p:to>
                                    </p:set>
                                    <p:anim calcmode="lin" valueType="num">
                                      <p:cBhvr>
                                        <p:cTn id="27" dur="500" fill="hold"/>
                                        <p:tgtEl>
                                          <p:spTgt spid="61"/>
                                        </p:tgtEl>
                                        <p:attrNameLst>
                                          <p:attrName>ppt_w</p:attrName>
                                        </p:attrNameLst>
                                      </p:cBhvr>
                                      <p:tavLst>
                                        <p:tav tm="0">
                                          <p:val>
                                            <p:fltVal val="0"/>
                                          </p:val>
                                        </p:tav>
                                        <p:tav tm="100000">
                                          <p:val>
                                            <p:strVal val="#ppt_w"/>
                                          </p:val>
                                        </p:tav>
                                      </p:tavLst>
                                    </p:anim>
                                    <p:anim calcmode="lin" valueType="num">
                                      <p:cBhvr>
                                        <p:cTn id="28" dur="500" fill="hold"/>
                                        <p:tgtEl>
                                          <p:spTgt spid="61"/>
                                        </p:tgtEl>
                                        <p:attrNameLst>
                                          <p:attrName>ppt_h</p:attrName>
                                        </p:attrNameLst>
                                      </p:cBhvr>
                                      <p:tavLst>
                                        <p:tav tm="0">
                                          <p:val>
                                            <p:fltVal val="0"/>
                                          </p:val>
                                        </p:tav>
                                        <p:tav tm="100000">
                                          <p:val>
                                            <p:strVal val="#ppt_h"/>
                                          </p:val>
                                        </p:tav>
                                      </p:tavLst>
                                    </p:anim>
                                    <p:animEffect transition="in" filter="fade">
                                      <p:cBhvr>
                                        <p:cTn id="29" dur="500"/>
                                        <p:tgtEl>
                                          <p:spTgt spid="61"/>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65"/>
                                        </p:tgtEl>
                                        <p:attrNameLst>
                                          <p:attrName>style.visibility</p:attrName>
                                        </p:attrNameLst>
                                      </p:cBhvr>
                                      <p:to>
                                        <p:strVal val="visible"/>
                                      </p:to>
                                    </p:set>
                                    <p:anim calcmode="lin" valueType="num">
                                      <p:cBhvr>
                                        <p:cTn id="33" dur="500" fill="hold"/>
                                        <p:tgtEl>
                                          <p:spTgt spid="65"/>
                                        </p:tgtEl>
                                        <p:attrNameLst>
                                          <p:attrName>ppt_w</p:attrName>
                                        </p:attrNameLst>
                                      </p:cBhvr>
                                      <p:tavLst>
                                        <p:tav tm="0">
                                          <p:val>
                                            <p:fltVal val="0"/>
                                          </p:val>
                                        </p:tav>
                                        <p:tav tm="100000">
                                          <p:val>
                                            <p:strVal val="#ppt_w"/>
                                          </p:val>
                                        </p:tav>
                                      </p:tavLst>
                                    </p:anim>
                                    <p:anim calcmode="lin" valueType="num">
                                      <p:cBhvr>
                                        <p:cTn id="34" dur="500" fill="hold"/>
                                        <p:tgtEl>
                                          <p:spTgt spid="65"/>
                                        </p:tgtEl>
                                        <p:attrNameLst>
                                          <p:attrName>ppt_h</p:attrName>
                                        </p:attrNameLst>
                                      </p:cBhvr>
                                      <p:tavLst>
                                        <p:tav tm="0">
                                          <p:val>
                                            <p:fltVal val="0"/>
                                          </p:val>
                                        </p:tav>
                                        <p:tav tm="100000">
                                          <p:val>
                                            <p:strVal val="#ppt_h"/>
                                          </p:val>
                                        </p:tav>
                                      </p:tavLst>
                                    </p:anim>
                                    <p:animEffect transition="in" filter="fade">
                                      <p:cBhvr>
                                        <p:cTn id="35" dur="500"/>
                                        <p:tgtEl>
                                          <p:spTgt spid="65"/>
                                        </p:tgtEl>
                                      </p:cBhvr>
                                    </p:animEffect>
                                  </p:childTnLst>
                                </p:cTn>
                              </p:par>
                            </p:childTnLst>
                          </p:cTn>
                        </p:par>
                        <p:par>
                          <p:cTn id="36" fill="hold">
                            <p:stCondLst>
                              <p:cond delay="3000"/>
                            </p:stCondLst>
                            <p:childTnLst>
                              <p:par>
                                <p:cTn id="37" presetID="10" presetClass="entr" presetSubtype="0"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par>
                          <p:cTn id="40" fill="hold">
                            <p:stCondLst>
                              <p:cond delay="3500"/>
                            </p:stCondLst>
                            <p:childTnLst>
                              <p:par>
                                <p:cTn id="41" presetID="10" presetClass="entr" presetSubtype="0" fill="hold" nodeType="after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500"/>
                                        <p:tgtEl>
                                          <p:spTgt spid="2"/>
                                        </p:tgtEl>
                                      </p:cBhvr>
                                    </p:animEffect>
                                  </p:childTnLst>
                                </p:cTn>
                              </p:par>
                            </p:childTnLst>
                          </p:cTn>
                        </p:par>
                        <p:par>
                          <p:cTn id="44" fill="hold">
                            <p:stCondLst>
                              <p:cond delay="4000"/>
                            </p:stCondLst>
                            <p:childTnLst>
                              <p:par>
                                <p:cTn id="45" presetID="10" presetClass="entr" presetSubtype="0" fill="hold" nodeType="after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childTnLst>
                          </p:cTn>
                        </p:par>
                        <p:par>
                          <p:cTn id="48" fill="hold">
                            <p:stCondLst>
                              <p:cond delay="4500"/>
                            </p:stCondLst>
                            <p:childTnLst>
                              <p:par>
                                <p:cTn id="49" presetID="10" presetClass="entr" presetSubtype="0" fill="hold" nodeType="after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childTnLst>
                          </p:cTn>
                        </p:par>
                        <p:par>
                          <p:cTn id="52" fill="hold">
                            <p:stCondLst>
                              <p:cond delay="5000"/>
                            </p:stCondLst>
                            <p:childTnLst>
                              <p:par>
                                <p:cTn id="53" presetID="22" presetClass="entr" presetSubtype="8" fill="hold" grpId="0" nodeType="after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wipe(left)">
                                      <p:cBhvr>
                                        <p:cTn id="55" dur="500"/>
                                        <p:tgtEl>
                                          <p:spTgt spid="15"/>
                                        </p:tgtEl>
                                      </p:cBhvr>
                                    </p:animEffect>
                                  </p:childTnLst>
                                </p:cTn>
                              </p:par>
                            </p:childTnLst>
                          </p:cTn>
                        </p:par>
                        <p:par>
                          <p:cTn id="56" fill="hold">
                            <p:stCondLst>
                              <p:cond delay="5500"/>
                            </p:stCondLst>
                            <p:childTnLst>
                              <p:par>
                                <p:cTn id="57" presetID="22" presetClass="entr" presetSubtype="8" fill="hold" grpId="0" nodeType="after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wipe(left)">
                                      <p:cBhvr>
                                        <p:cTn id="59" dur="500"/>
                                        <p:tgtEl>
                                          <p:spTgt spid="16"/>
                                        </p:tgtEl>
                                      </p:cBhvr>
                                    </p:animEffect>
                                  </p:childTnLst>
                                </p:cTn>
                              </p:par>
                            </p:childTnLst>
                          </p:cTn>
                        </p:par>
                        <p:par>
                          <p:cTn id="60" fill="hold">
                            <p:stCondLst>
                              <p:cond delay="6000"/>
                            </p:stCondLst>
                            <p:childTnLst>
                              <p:par>
                                <p:cTn id="61" presetID="22" presetClass="entr" presetSubtype="8" fill="hold" grpId="0" nodeType="afterEffect">
                                  <p:stCondLst>
                                    <p:cond delay="0"/>
                                  </p:stCondLst>
                                  <p:childTnLst>
                                    <p:set>
                                      <p:cBhvr>
                                        <p:cTn id="62" dur="1" fill="hold">
                                          <p:stCondLst>
                                            <p:cond delay="0"/>
                                          </p:stCondLst>
                                        </p:cTn>
                                        <p:tgtEl>
                                          <p:spTgt spid="47"/>
                                        </p:tgtEl>
                                        <p:attrNameLst>
                                          <p:attrName>style.visibility</p:attrName>
                                        </p:attrNameLst>
                                      </p:cBhvr>
                                      <p:to>
                                        <p:strVal val="visible"/>
                                      </p:to>
                                    </p:set>
                                    <p:animEffect transition="in" filter="wipe(left)">
                                      <p:cBhvr>
                                        <p:cTn id="63" dur="500"/>
                                        <p:tgtEl>
                                          <p:spTgt spid="47"/>
                                        </p:tgtEl>
                                      </p:cBhvr>
                                    </p:animEffect>
                                  </p:childTnLst>
                                </p:cTn>
                              </p:par>
                            </p:childTnLst>
                          </p:cTn>
                        </p:par>
                        <p:par>
                          <p:cTn id="64" fill="hold">
                            <p:stCondLst>
                              <p:cond delay="6500"/>
                            </p:stCondLst>
                            <p:childTnLst>
                              <p:par>
                                <p:cTn id="65" presetID="22" presetClass="entr" presetSubtype="8" fill="hold" grpId="0" nodeType="after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wipe(left)">
                                      <p:cBhvr>
                                        <p:cTn id="67" dur="500"/>
                                        <p:tgtEl>
                                          <p:spTgt spid="48"/>
                                        </p:tgtEl>
                                      </p:cBhvr>
                                    </p:animEffect>
                                  </p:childTnLst>
                                </p:cTn>
                              </p:par>
                            </p:childTnLst>
                          </p:cTn>
                        </p:par>
                        <p:par>
                          <p:cTn id="68" fill="hold">
                            <p:stCondLst>
                              <p:cond delay="7000"/>
                            </p:stCondLst>
                            <p:childTnLst>
                              <p:par>
                                <p:cTn id="69" presetID="22" presetClass="entr" presetSubtype="8" fill="hold" grpId="0" nodeType="after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wipe(left)">
                                      <p:cBhvr>
                                        <p:cTn id="71" dur="500"/>
                                        <p:tgtEl>
                                          <p:spTgt spid="59"/>
                                        </p:tgtEl>
                                      </p:cBhvr>
                                    </p:animEffect>
                                  </p:childTnLst>
                                </p:cTn>
                              </p:par>
                            </p:childTnLst>
                          </p:cTn>
                        </p:par>
                        <p:par>
                          <p:cTn id="72" fill="hold">
                            <p:stCondLst>
                              <p:cond delay="7500"/>
                            </p:stCondLst>
                            <p:childTnLst>
                              <p:par>
                                <p:cTn id="73" presetID="22" presetClass="entr" presetSubtype="8" fill="hold" grpId="0" nodeType="after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wipe(left)">
                                      <p:cBhvr>
                                        <p:cTn id="75" dur="500"/>
                                        <p:tgtEl>
                                          <p:spTgt spid="60"/>
                                        </p:tgtEl>
                                      </p:cBhvr>
                                    </p:animEffect>
                                  </p:childTnLst>
                                </p:cTn>
                              </p:par>
                            </p:childTnLst>
                          </p:cTn>
                        </p:par>
                        <p:par>
                          <p:cTn id="76" fill="hold">
                            <p:stCondLst>
                              <p:cond delay="8000"/>
                            </p:stCondLst>
                            <p:childTnLst>
                              <p:par>
                                <p:cTn id="77" presetID="22" presetClass="entr" presetSubtype="8" fill="hold" grpId="0" nodeType="afterEffect">
                                  <p:stCondLst>
                                    <p:cond delay="0"/>
                                  </p:stCondLst>
                                  <p:childTnLst>
                                    <p:set>
                                      <p:cBhvr>
                                        <p:cTn id="78" dur="1" fill="hold">
                                          <p:stCondLst>
                                            <p:cond delay="0"/>
                                          </p:stCondLst>
                                        </p:cTn>
                                        <p:tgtEl>
                                          <p:spTgt spid="63"/>
                                        </p:tgtEl>
                                        <p:attrNameLst>
                                          <p:attrName>style.visibility</p:attrName>
                                        </p:attrNameLst>
                                      </p:cBhvr>
                                      <p:to>
                                        <p:strVal val="visible"/>
                                      </p:to>
                                    </p:set>
                                    <p:animEffect transition="in" filter="wipe(left)">
                                      <p:cBhvr>
                                        <p:cTn id="79" dur="500"/>
                                        <p:tgtEl>
                                          <p:spTgt spid="63"/>
                                        </p:tgtEl>
                                      </p:cBhvr>
                                    </p:animEffect>
                                  </p:childTnLst>
                                </p:cTn>
                              </p:par>
                            </p:childTnLst>
                          </p:cTn>
                        </p:par>
                        <p:par>
                          <p:cTn id="80" fill="hold">
                            <p:stCondLst>
                              <p:cond delay="8500"/>
                            </p:stCondLst>
                            <p:childTnLst>
                              <p:par>
                                <p:cTn id="81" presetID="22" presetClass="entr" presetSubtype="8" fill="hold" grpId="0" nodeType="afterEffect">
                                  <p:stCondLst>
                                    <p:cond delay="0"/>
                                  </p:stCondLst>
                                  <p:childTnLst>
                                    <p:set>
                                      <p:cBhvr>
                                        <p:cTn id="82" dur="1" fill="hold">
                                          <p:stCondLst>
                                            <p:cond delay="0"/>
                                          </p:stCondLst>
                                        </p:cTn>
                                        <p:tgtEl>
                                          <p:spTgt spid="64"/>
                                        </p:tgtEl>
                                        <p:attrNameLst>
                                          <p:attrName>style.visibility</p:attrName>
                                        </p:attrNameLst>
                                      </p:cBhvr>
                                      <p:to>
                                        <p:strVal val="visible"/>
                                      </p:to>
                                    </p:set>
                                    <p:animEffect transition="in" filter="wipe(left)">
                                      <p:cBhvr>
                                        <p:cTn id="8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build="p"/>
      <p:bldP spid="15" grpId="0"/>
      <p:bldP spid="16" grpId="0"/>
      <p:bldP spid="40" grpId="0" animBg="1"/>
      <p:bldP spid="47" grpId="0"/>
      <p:bldP spid="48" grpId="0"/>
      <p:bldP spid="49" grpId="0" animBg="1"/>
      <p:bldP spid="59" grpId="0"/>
      <p:bldP spid="60" grpId="0"/>
      <p:bldP spid="61" grpId="0" animBg="1"/>
      <p:bldP spid="63" grpId="0"/>
      <p:bldP spid="64" grpId="0"/>
      <p:bldP spid="6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B97A4"/>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052D80B-B23B-424B-BCE9-E83A1214EE85}"/>
              </a:ext>
            </a:extLst>
          </p:cNvPr>
          <p:cNvSpPr>
            <a:spLocks noGrp="1"/>
          </p:cNvSpPr>
          <p:nvPr>
            <p:ph type="pic" sz="quarter" idx="13"/>
          </p:nvPr>
        </p:nvSpPr>
        <p:spPr/>
      </p:sp>
      <p:sp>
        <p:nvSpPr>
          <p:cNvPr id="9" name="Rectangle 8"/>
          <p:cNvSpPr/>
          <p:nvPr/>
        </p:nvSpPr>
        <p:spPr>
          <a:xfrm>
            <a:off x="0" y="0"/>
            <a:ext cx="12192000" cy="6858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rcRect r="45394"/>
          <a:stretch>
            <a:fillRect/>
          </a:stretch>
        </p:blipFill>
        <p:spPr>
          <a:xfrm rot="16200000" flipV="1">
            <a:off x="1078658" y="-1078657"/>
            <a:ext cx="4700687" cy="6858000"/>
          </a:xfrm>
          <a:custGeom>
            <a:avLst/>
            <a:gdLst>
              <a:gd name="connsiteX0" fmla="*/ 0 w 4824486"/>
              <a:gd name="connsiteY0" fmla="*/ 0 h 6858000"/>
              <a:gd name="connsiteX1" fmla="*/ 4824486 w 4824486"/>
              <a:gd name="connsiteY1" fmla="*/ 0 h 6858000"/>
              <a:gd name="connsiteX2" fmla="*/ 4824486 w 4824486"/>
              <a:gd name="connsiteY2" fmla="*/ 6858000 h 6858000"/>
              <a:gd name="connsiteX3" fmla="*/ 0 w 4824486"/>
              <a:gd name="connsiteY3" fmla="*/ 6858000 h 6858000"/>
              <a:gd name="connsiteX4" fmla="*/ 0 w 482448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4486" h="6858000">
                <a:moveTo>
                  <a:pt x="0" y="0"/>
                </a:moveTo>
                <a:lnTo>
                  <a:pt x="4824486" y="0"/>
                </a:lnTo>
                <a:lnTo>
                  <a:pt x="4824486" y="6858000"/>
                </a:lnTo>
                <a:lnTo>
                  <a:pt x="0" y="6858000"/>
                </a:lnTo>
                <a:lnTo>
                  <a:pt x="0" y="0"/>
                </a:lnTo>
                <a:close/>
              </a:path>
            </a:pathLst>
          </a:custGeom>
        </p:spPr>
      </p:pic>
      <p:sp>
        <p:nvSpPr>
          <p:cNvPr id="8" name="Title 7"/>
          <p:cNvSpPr>
            <a:spLocks noGrp="1"/>
          </p:cNvSpPr>
          <p:nvPr>
            <p:ph type="title"/>
          </p:nvPr>
        </p:nvSpPr>
        <p:spPr>
          <a:xfrm>
            <a:off x="460984" y="4961664"/>
            <a:ext cx="9272335" cy="914400"/>
          </a:xfrm>
        </p:spPr>
        <p:txBody>
          <a:bodyPr>
            <a:normAutofit fontScale="90000"/>
          </a:bodyPr>
          <a:lstStyle/>
          <a:p>
            <a:r>
              <a:rPr lang="id-ID" dirty="0"/>
              <a:t>Section Break</a:t>
            </a:r>
          </a:p>
        </p:txBody>
      </p:sp>
      <p:sp>
        <p:nvSpPr>
          <p:cNvPr id="10" name="Text Placeholder 9"/>
          <p:cNvSpPr>
            <a:spLocks noGrp="1"/>
          </p:cNvSpPr>
          <p:nvPr>
            <p:ph type="body" sz="quarter" idx="14"/>
          </p:nvPr>
        </p:nvSpPr>
        <p:spPr>
          <a:xfrm>
            <a:off x="460984" y="5769874"/>
            <a:ext cx="8711197" cy="587459"/>
          </a:xfrm>
        </p:spPr>
        <p:txBody>
          <a:bodyPr/>
          <a:lstStyle/>
          <a:p>
            <a:r>
              <a:rPr lang="id-ID" dirty="0"/>
              <a:t>Take a sheet and relax</a:t>
            </a:r>
          </a:p>
        </p:txBody>
      </p:sp>
    </p:spTree>
    <p:extLst>
      <p:ext uri="{BB962C8B-B14F-4D97-AF65-F5344CB8AC3E}">
        <p14:creationId xmlns:p14="http://schemas.microsoft.com/office/powerpoint/2010/main" val="473333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wipe(left)">
                                      <p:cBhvr>
                                        <p:cTn id="15" dur="500"/>
                                        <p:tgtEl>
                                          <p:spTgt spid="10">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bldP spid="10"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9844" y="-1"/>
            <a:ext cx="12201843" cy="6858001"/>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6" name="Freeform 55"/>
          <p:cNvSpPr/>
          <p:nvPr/>
        </p:nvSpPr>
        <p:spPr>
          <a:xfrm>
            <a:off x="0" y="0"/>
            <a:ext cx="8024327" cy="6858000"/>
          </a:xfrm>
          <a:custGeom>
            <a:avLst/>
            <a:gdLst>
              <a:gd name="connsiteX0" fmla="*/ 0 w 8024327"/>
              <a:gd name="connsiteY0" fmla="*/ 0 h 6858000"/>
              <a:gd name="connsiteX1" fmla="*/ 2423627 w 8024327"/>
              <a:gd name="connsiteY1" fmla="*/ 0 h 6858000"/>
              <a:gd name="connsiteX2" fmla="*/ 4907902 w 8024327"/>
              <a:gd name="connsiteY2" fmla="*/ 0 h 6858000"/>
              <a:gd name="connsiteX3" fmla="*/ 8024327 w 8024327"/>
              <a:gd name="connsiteY3" fmla="*/ 0 h 6858000"/>
              <a:gd name="connsiteX4" fmla="*/ 6309827 w 8024327"/>
              <a:gd name="connsiteY4" fmla="*/ 6858000 h 6858000"/>
              <a:gd name="connsiteX5" fmla="*/ 4907902 w 8024327"/>
              <a:gd name="connsiteY5" fmla="*/ 6858000 h 6858000"/>
              <a:gd name="connsiteX6" fmla="*/ 709127 w 8024327"/>
              <a:gd name="connsiteY6" fmla="*/ 6858000 h 6858000"/>
              <a:gd name="connsiteX7" fmla="*/ 0 w 8024327"/>
              <a:gd name="connsiteY7" fmla="*/ 6858000 h 6858000"/>
              <a:gd name="connsiteX0" fmla="*/ 0 w 8024327"/>
              <a:gd name="connsiteY0" fmla="*/ 0 h 6858000"/>
              <a:gd name="connsiteX1" fmla="*/ 2423627 w 8024327"/>
              <a:gd name="connsiteY1" fmla="*/ 0 h 6858000"/>
              <a:gd name="connsiteX2" fmla="*/ 4907902 w 8024327"/>
              <a:gd name="connsiteY2" fmla="*/ 0 h 6858000"/>
              <a:gd name="connsiteX3" fmla="*/ 8024327 w 8024327"/>
              <a:gd name="connsiteY3" fmla="*/ 0 h 6858000"/>
              <a:gd name="connsiteX4" fmla="*/ 6216521 w 8024327"/>
              <a:gd name="connsiteY4" fmla="*/ 6858000 h 6858000"/>
              <a:gd name="connsiteX5" fmla="*/ 4907902 w 8024327"/>
              <a:gd name="connsiteY5" fmla="*/ 6858000 h 6858000"/>
              <a:gd name="connsiteX6" fmla="*/ 709127 w 8024327"/>
              <a:gd name="connsiteY6" fmla="*/ 6858000 h 6858000"/>
              <a:gd name="connsiteX7" fmla="*/ 0 w 8024327"/>
              <a:gd name="connsiteY7" fmla="*/ 6858000 h 6858000"/>
              <a:gd name="connsiteX8" fmla="*/ 0 w 8024327"/>
              <a:gd name="connsiteY8" fmla="*/ 0 h 6858000"/>
              <a:gd name="connsiteX0" fmla="*/ 0 w 8024327"/>
              <a:gd name="connsiteY0" fmla="*/ 0 h 6858000"/>
              <a:gd name="connsiteX1" fmla="*/ 2423627 w 8024327"/>
              <a:gd name="connsiteY1" fmla="*/ 0 h 6858000"/>
              <a:gd name="connsiteX2" fmla="*/ 4907902 w 8024327"/>
              <a:gd name="connsiteY2" fmla="*/ 0 h 6858000"/>
              <a:gd name="connsiteX3" fmla="*/ 8024327 w 8024327"/>
              <a:gd name="connsiteY3" fmla="*/ 0 h 6858000"/>
              <a:gd name="connsiteX4" fmla="*/ 6307961 w 8024327"/>
              <a:gd name="connsiteY4" fmla="*/ 6858000 h 6858000"/>
              <a:gd name="connsiteX5" fmla="*/ 4907902 w 8024327"/>
              <a:gd name="connsiteY5" fmla="*/ 6858000 h 6858000"/>
              <a:gd name="connsiteX6" fmla="*/ 709127 w 8024327"/>
              <a:gd name="connsiteY6" fmla="*/ 6858000 h 6858000"/>
              <a:gd name="connsiteX7" fmla="*/ 0 w 8024327"/>
              <a:gd name="connsiteY7" fmla="*/ 6858000 h 6858000"/>
              <a:gd name="connsiteX8" fmla="*/ 0 w 8024327"/>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4327" h="6858000">
                <a:moveTo>
                  <a:pt x="0" y="0"/>
                </a:moveTo>
                <a:lnTo>
                  <a:pt x="2423627" y="0"/>
                </a:lnTo>
                <a:lnTo>
                  <a:pt x="4907902" y="0"/>
                </a:lnTo>
                <a:lnTo>
                  <a:pt x="8024327" y="0"/>
                </a:lnTo>
                <a:lnTo>
                  <a:pt x="6307961" y="6858000"/>
                </a:lnTo>
                <a:lnTo>
                  <a:pt x="4907902" y="6858000"/>
                </a:lnTo>
                <a:lnTo>
                  <a:pt x="709127" y="6858000"/>
                </a:lnTo>
                <a:lnTo>
                  <a:pt x="0" y="6858000"/>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3" name="Title 52"/>
          <p:cNvSpPr>
            <a:spLocks noGrp="1"/>
          </p:cNvSpPr>
          <p:nvPr>
            <p:ph type="ctrTitle"/>
          </p:nvPr>
        </p:nvSpPr>
        <p:spPr/>
        <p:txBody>
          <a:bodyPr/>
          <a:lstStyle/>
          <a:p>
            <a:r>
              <a:rPr lang="id-ID" dirty="0"/>
              <a:t>Meet The Team</a:t>
            </a:r>
          </a:p>
        </p:txBody>
      </p:sp>
      <p:sp>
        <p:nvSpPr>
          <p:cNvPr id="33" name="Rectangle 32"/>
          <p:cNvSpPr/>
          <p:nvPr/>
        </p:nvSpPr>
        <p:spPr>
          <a:xfrm>
            <a:off x="551912" y="2297327"/>
            <a:ext cx="5624602" cy="2960875"/>
          </a:xfrm>
          <a:prstGeom prst="rect">
            <a:avLst/>
          </a:prstGeom>
        </p:spPr>
        <p:txBody>
          <a:bodyPr wrap="square">
            <a:spAutoFit/>
          </a:bodyPr>
          <a:lstStyle/>
          <a:p>
            <a:pPr algn="just">
              <a:lnSpc>
                <a:spcPct val="150000"/>
              </a:lnSpc>
            </a:pPr>
            <a:r>
              <a:rPr lang="en-US" sz="1400" dirty="0">
                <a:solidFill>
                  <a:schemeClr val="bg2"/>
                </a:solidFill>
              </a:rPr>
              <a:t>Throughout our </a:t>
            </a:r>
            <a:r>
              <a:rPr lang="en-US" sz="1400" dirty="0" err="1">
                <a:solidFill>
                  <a:schemeClr val="bg2"/>
                </a:solidFill>
              </a:rPr>
              <a:t>organisation</a:t>
            </a:r>
            <a:r>
              <a:rPr lang="en-US" sz="1400" dirty="0">
                <a:solidFill>
                  <a:schemeClr val="bg2"/>
                </a:solidFill>
              </a:rPr>
              <a:t> we’ve always looked to bring together the right skills and knowledge to support our technology development, network growth and customer service. Throughout our </a:t>
            </a:r>
            <a:r>
              <a:rPr lang="en-US" sz="1400" dirty="0" err="1">
                <a:solidFill>
                  <a:schemeClr val="bg2"/>
                </a:solidFill>
              </a:rPr>
              <a:t>organisation</a:t>
            </a:r>
            <a:r>
              <a:rPr lang="en-US" sz="1400" dirty="0">
                <a:solidFill>
                  <a:schemeClr val="bg2"/>
                </a:solidFill>
              </a:rPr>
              <a:t> we’ve always looked to bring together the right skills and knowledge to support our technology development, network growth and customer service. Throughout our </a:t>
            </a:r>
            <a:r>
              <a:rPr lang="en-US" sz="1400" dirty="0" err="1">
                <a:solidFill>
                  <a:schemeClr val="bg2"/>
                </a:solidFill>
              </a:rPr>
              <a:t>organisation</a:t>
            </a:r>
            <a:r>
              <a:rPr lang="en-US" sz="1400" dirty="0">
                <a:solidFill>
                  <a:schemeClr val="bg2"/>
                </a:solidFill>
              </a:rPr>
              <a:t> we’ve always looked to bring together the right skills and knowledge to support our technology development, network growth and customer service. </a:t>
            </a:r>
          </a:p>
          <a:p>
            <a:pPr>
              <a:lnSpc>
                <a:spcPct val="150000"/>
              </a:lnSpc>
            </a:pPr>
            <a:endParaRPr lang="en-US" sz="1400" dirty="0">
              <a:solidFill>
                <a:schemeClr val="tx2"/>
              </a:solidFill>
            </a:endParaRPr>
          </a:p>
        </p:txBody>
      </p:sp>
      <p:sp>
        <p:nvSpPr>
          <p:cNvPr id="4" name="Picture Placeholder 3">
            <a:extLst>
              <a:ext uri="{FF2B5EF4-FFF2-40B4-BE49-F238E27FC236}">
                <a16:creationId xmlns:a16="http://schemas.microsoft.com/office/drawing/2014/main" id="{0C40F856-E60A-4516-9313-F1DDAA6A936C}"/>
              </a:ext>
            </a:extLst>
          </p:cNvPr>
          <p:cNvSpPr>
            <a:spLocks noGrp="1"/>
          </p:cNvSpPr>
          <p:nvPr>
            <p:ph type="pic" sz="quarter" idx="16"/>
          </p:nvPr>
        </p:nvSpPr>
        <p:spPr/>
      </p:sp>
      <p:sp>
        <p:nvSpPr>
          <p:cNvPr id="6" name="Picture Placeholder 5">
            <a:extLst>
              <a:ext uri="{FF2B5EF4-FFF2-40B4-BE49-F238E27FC236}">
                <a16:creationId xmlns:a16="http://schemas.microsoft.com/office/drawing/2014/main" id="{CB1AC43B-3DC5-456B-8E4C-1ADDBD1B29E5}"/>
              </a:ext>
            </a:extLst>
          </p:cNvPr>
          <p:cNvSpPr>
            <a:spLocks noGrp="1"/>
          </p:cNvSpPr>
          <p:nvPr>
            <p:ph type="pic" sz="quarter" idx="17"/>
          </p:nvPr>
        </p:nvSpPr>
        <p:spPr/>
      </p:sp>
      <p:sp>
        <p:nvSpPr>
          <p:cNvPr id="8" name="Picture Placeholder 7">
            <a:extLst>
              <a:ext uri="{FF2B5EF4-FFF2-40B4-BE49-F238E27FC236}">
                <a16:creationId xmlns:a16="http://schemas.microsoft.com/office/drawing/2014/main" id="{4CE63AE8-1A85-4B7A-BDBC-0590ABABD20D}"/>
              </a:ext>
            </a:extLst>
          </p:cNvPr>
          <p:cNvSpPr>
            <a:spLocks noGrp="1"/>
          </p:cNvSpPr>
          <p:nvPr>
            <p:ph type="pic" sz="quarter" idx="18"/>
          </p:nvPr>
        </p:nvSpPr>
        <p:spPr/>
      </p:sp>
    </p:spTree>
    <p:extLst>
      <p:ext uri="{BB962C8B-B14F-4D97-AF65-F5344CB8AC3E}">
        <p14:creationId xmlns:p14="http://schemas.microsoft.com/office/powerpoint/2010/main" val="34149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wipe(left)">
                                      <p:cBhvr>
                                        <p:cTn id="15" dur="500"/>
                                        <p:tgtEl>
                                          <p:spTgt spid="53"/>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left)">
                                      <p:cBhvr>
                                        <p:cTn id="1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6" grpId="0" animBg="1"/>
      <p:bldP spid="53" grpId="0"/>
      <p:bldP spid="3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3851018" y="-1"/>
            <a:ext cx="8341688" cy="6868887"/>
          </a:xfrm>
          <a:custGeom>
            <a:avLst/>
            <a:gdLst>
              <a:gd name="connsiteX0" fmla="*/ 0 w 8341688"/>
              <a:gd name="connsiteY0" fmla="*/ 0 h 6858001"/>
              <a:gd name="connsiteX1" fmla="*/ 8341688 w 8341688"/>
              <a:gd name="connsiteY1" fmla="*/ 0 h 6858001"/>
              <a:gd name="connsiteX2" fmla="*/ 8341688 w 8341688"/>
              <a:gd name="connsiteY2" fmla="*/ 6858001 h 6858001"/>
              <a:gd name="connsiteX3" fmla="*/ 0 w 8341688"/>
              <a:gd name="connsiteY3" fmla="*/ 6858001 h 6858001"/>
              <a:gd name="connsiteX4" fmla="*/ 0 w 8341688"/>
              <a:gd name="connsiteY4" fmla="*/ 0 h 6858001"/>
              <a:gd name="connsiteX0" fmla="*/ 0 w 8341688"/>
              <a:gd name="connsiteY0" fmla="*/ 0 h 6868887"/>
              <a:gd name="connsiteX1" fmla="*/ 8341688 w 8341688"/>
              <a:gd name="connsiteY1" fmla="*/ 0 h 6868887"/>
              <a:gd name="connsiteX2" fmla="*/ 8341688 w 8341688"/>
              <a:gd name="connsiteY2" fmla="*/ 6858001 h 6868887"/>
              <a:gd name="connsiteX3" fmla="*/ 1273629 w 8341688"/>
              <a:gd name="connsiteY3" fmla="*/ 6868887 h 6868887"/>
              <a:gd name="connsiteX4" fmla="*/ 0 w 8341688"/>
              <a:gd name="connsiteY4" fmla="*/ 0 h 6868887"/>
              <a:gd name="connsiteX0" fmla="*/ 0 w 8341688"/>
              <a:gd name="connsiteY0" fmla="*/ 0 h 6868887"/>
              <a:gd name="connsiteX1" fmla="*/ 8341688 w 8341688"/>
              <a:gd name="connsiteY1" fmla="*/ 0 h 6868887"/>
              <a:gd name="connsiteX2" fmla="*/ 8341688 w 8341688"/>
              <a:gd name="connsiteY2" fmla="*/ 6858001 h 6868887"/>
              <a:gd name="connsiteX3" fmla="*/ 1273629 w 8341688"/>
              <a:gd name="connsiteY3" fmla="*/ 6868887 h 6868887"/>
              <a:gd name="connsiteX4" fmla="*/ 0 w 8341688"/>
              <a:gd name="connsiteY4" fmla="*/ 0 h 6868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1688" h="6868887">
                <a:moveTo>
                  <a:pt x="0" y="0"/>
                </a:moveTo>
                <a:lnTo>
                  <a:pt x="8341688" y="0"/>
                </a:lnTo>
                <a:lnTo>
                  <a:pt x="8341688" y="6858001"/>
                </a:lnTo>
                <a:lnTo>
                  <a:pt x="1273629" y="6868887"/>
                </a:lnTo>
                <a:lnTo>
                  <a:pt x="0" y="0"/>
                </a:lnTo>
                <a:close/>
              </a:path>
            </a:pathLst>
          </a:cu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6" name="Freeform 55"/>
          <p:cNvSpPr/>
          <p:nvPr/>
        </p:nvSpPr>
        <p:spPr>
          <a:xfrm>
            <a:off x="3831865" y="-1"/>
            <a:ext cx="8346328" cy="6863787"/>
          </a:xfrm>
          <a:custGeom>
            <a:avLst/>
            <a:gdLst>
              <a:gd name="connsiteX0" fmla="*/ 0 w 8024327"/>
              <a:gd name="connsiteY0" fmla="*/ 0 h 6858000"/>
              <a:gd name="connsiteX1" fmla="*/ 2423627 w 8024327"/>
              <a:gd name="connsiteY1" fmla="*/ 0 h 6858000"/>
              <a:gd name="connsiteX2" fmla="*/ 4907902 w 8024327"/>
              <a:gd name="connsiteY2" fmla="*/ 0 h 6858000"/>
              <a:gd name="connsiteX3" fmla="*/ 8024327 w 8024327"/>
              <a:gd name="connsiteY3" fmla="*/ 0 h 6858000"/>
              <a:gd name="connsiteX4" fmla="*/ 6309827 w 8024327"/>
              <a:gd name="connsiteY4" fmla="*/ 6858000 h 6858000"/>
              <a:gd name="connsiteX5" fmla="*/ 4907902 w 8024327"/>
              <a:gd name="connsiteY5" fmla="*/ 6858000 h 6858000"/>
              <a:gd name="connsiteX6" fmla="*/ 709127 w 8024327"/>
              <a:gd name="connsiteY6" fmla="*/ 6858000 h 6858000"/>
              <a:gd name="connsiteX7" fmla="*/ 0 w 8024327"/>
              <a:gd name="connsiteY7" fmla="*/ 6858000 h 6858000"/>
              <a:gd name="connsiteX0" fmla="*/ 0 w 8024327"/>
              <a:gd name="connsiteY0" fmla="*/ 0 h 6858000"/>
              <a:gd name="connsiteX1" fmla="*/ 2423627 w 8024327"/>
              <a:gd name="connsiteY1" fmla="*/ 0 h 6858000"/>
              <a:gd name="connsiteX2" fmla="*/ 4907902 w 8024327"/>
              <a:gd name="connsiteY2" fmla="*/ 0 h 6858000"/>
              <a:gd name="connsiteX3" fmla="*/ 8024327 w 8024327"/>
              <a:gd name="connsiteY3" fmla="*/ 0 h 6858000"/>
              <a:gd name="connsiteX4" fmla="*/ 6216521 w 8024327"/>
              <a:gd name="connsiteY4" fmla="*/ 6858000 h 6858000"/>
              <a:gd name="connsiteX5" fmla="*/ 4907902 w 8024327"/>
              <a:gd name="connsiteY5" fmla="*/ 6858000 h 6858000"/>
              <a:gd name="connsiteX6" fmla="*/ 709127 w 8024327"/>
              <a:gd name="connsiteY6" fmla="*/ 6858000 h 6858000"/>
              <a:gd name="connsiteX7" fmla="*/ 0 w 8024327"/>
              <a:gd name="connsiteY7" fmla="*/ 6858000 h 6858000"/>
              <a:gd name="connsiteX8" fmla="*/ 0 w 8024327"/>
              <a:gd name="connsiteY8" fmla="*/ 0 h 6858000"/>
              <a:gd name="connsiteX0" fmla="*/ 0 w 8024327"/>
              <a:gd name="connsiteY0" fmla="*/ 0 h 6858000"/>
              <a:gd name="connsiteX1" fmla="*/ 2423627 w 8024327"/>
              <a:gd name="connsiteY1" fmla="*/ 0 h 6858000"/>
              <a:gd name="connsiteX2" fmla="*/ 4907902 w 8024327"/>
              <a:gd name="connsiteY2" fmla="*/ 0 h 6858000"/>
              <a:gd name="connsiteX3" fmla="*/ 8024327 w 8024327"/>
              <a:gd name="connsiteY3" fmla="*/ 0 h 6858000"/>
              <a:gd name="connsiteX4" fmla="*/ 7050401 w 8024327"/>
              <a:gd name="connsiteY4" fmla="*/ 6858000 h 6858000"/>
              <a:gd name="connsiteX5" fmla="*/ 4907902 w 8024327"/>
              <a:gd name="connsiteY5" fmla="*/ 6858000 h 6858000"/>
              <a:gd name="connsiteX6" fmla="*/ 709127 w 8024327"/>
              <a:gd name="connsiteY6" fmla="*/ 6858000 h 6858000"/>
              <a:gd name="connsiteX7" fmla="*/ 0 w 8024327"/>
              <a:gd name="connsiteY7" fmla="*/ 6858000 h 6858000"/>
              <a:gd name="connsiteX8" fmla="*/ 0 w 8024327"/>
              <a:gd name="connsiteY8" fmla="*/ 0 h 6858000"/>
              <a:gd name="connsiteX0" fmla="*/ 0 w 8024327"/>
              <a:gd name="connsiteY0" fmla="*/ 0 h 6858000"/>
              <a:gd name="connsiteX1" fmla="*/ 2423627 w 8024327"/>
              <a:gd name="connsiteY1" fmla="*/ 0 h 6858000"/>
              <a:gd name="connsiteX2" fmla="*/ 4907902 w 8024327"/>
              <a:gd name="connsiteY2" fmla="*/ 0 h 6858000"/>
              <a:gd name="connsiteX3" fmla="*/ 8024327 w 8024327"/>
              <a:gd name="connsiteY3" fmla="*/ 0 h 6858000"/>
              <a:gd name="connsiteX4" fmla="*/ 7050401 w 8024327"/>
              <a:gd name="connsiteY4" fmla="*/ 6858000 h 6858000"/>
              <a:gd name="connsiteX5" fmla="*/ 4907902 w 8024327"/>
              <a:gd name="connsiteY5" fmla="*/ 6858000 h 6858000"/>
              <a:gd name="connsiteX6" fmla="*/ 2055038 w 8024327"/>
              <a:gd name="connsiteY6" fmla="*/ 6858000 h 6858000"/>
              <a:gd name="connsiteX7" fmla="*/ 0 w 8024327"/>
              <a:gd name="connsiteY7" fmla="*/ 6858000 h 6858000"/>
              <a:gd name="connsiteX8" fmla="*/ 0 w 8024327"/>
              <a:gd name="connsiteY8" fmla="*/ 0 h 6858000"/>
              <a:gd name="connsiteX0" fmla="*/ 0 w 8024327"/>
              <a:gd name="connsiteY0" fmla="*/ 0 h 6858000"/>
              <a:gd name="connsiteX1" fmla="*/ 2423627 w 8024327"/>
              <a:gd name="connsiteY1" fmla="*/ 0 h 6858000"/>
              <a:gd name="connsiteX2" fmla="*/ 4907902 w 8024327"/>
              <a:gd name="connsiteY2" fmla="*/ 0 h 6858000"/>
              <a:gd name="connsiteX3" fmla="*/ 8024327 w 8024327"/>
              <a:gd name="connsiteY3" fmla="*/ 0 h 6858000"/>
              <a:gd name="connsiteX4" fmla="*/ 7050401 w 8024327"/>
              <a:gd name="connsiteY4" fmla="*/ 6858000 h 6858000"/>
              <a:gd name="connsiteX5" fmla="*/ 4907902 w 8024327"/>
              <a:gd name="connsiteY5" fmla="*/ 6858000 h 6858000"/>
              <a:gd name="connsiteX6" fmla="*/ 2055038 w 8024327"/>
              <a:gd name="connsiteY6" fmla="*/ 6858000 h 6858000"/>
              <a:gd name="connsiteX7" fmla="*/ 1950197 w 8024327"/>
              <a:gd name="connsiteY7" fmla="*/ 6841972 h 6858000"/>
              <a:gd name="connsiteX8" fmla="*/ 0 w 8024327"/>
              <a:gd name="connsiteY8" fmla="*/ 0 h 6858000"/>
              <a:gd name="connsiteX0" fmla="*/ 0 w 7145364"/>
              <a:gd name="connsiteY0" fmla="*/ 0 h 6858000"/>
              <a:gd name="connsiteX1" fmla="*/ 1544664 w 7145364"/>
              <a:gd name="connsiteY1" fmla="*/ 0 h 6858000"/>
              <a:gd name="connsiteX2" fmla="*/ 4028939 w 7145364"/>
              <a:gd name="connsiteY2" fmla="*/ 0 h 6858000"/>
              <a:gd name="connsiteX3" fmla="*/ 7145364 w 7145364"/>
              <a:gd name="connsiteY3" fmla="*/ 0 h 6858000"/>
              <a:gd name="connsiteX4" fmla="*/ 6171438 w 7145364"/>
              <a:gd name="connsiteY4" fmla="*/ 6858000 h 6858000"/>
              <a:gd name="connsiteX5" fmla="*/ 4028939 w 7145364"/>
              <a:gd name="connsiteY5" fmla="*/ 6858000 h 6858000"/>
              <a:gd name="connsiteX6" fmla="*/ 1176075 w 7145364"/>
              <a:gd name="connsiteY6" fmla="*/ 6858000 h 6858000"/>
              <a:gd name="connsiteX7" fmla="*/ 1071234 w 7145364"/>
              <a:gd name="connsiteY7" fmla="*/ 6841972 h 6858000"/>
              <a:gd name="connsiteX8" fmla="*/ 0 w 7145364"/>
              <a:gd name="connsiteY8" fmla="*/ 0 h 6858000"/>
              <a:gd name="connsiteX0" fmla="*/ 0 w 7145364"/>
              <a:gd name="connsiteY0" fmla="*/ 0 h 6858000"/>
              <a:gd name="connsiteX1" fmla="*/ 1544664 w 7145364"/>
              <a:gd name="connsiteY1" fmla="*/ 0 h 6858000"/>
              <a:gd name="connsiteX2" fmla="*/ 4028939 w 7145364"/>
              <a:gd name="connsiteY2" fmla="*/ 0 h 6858000"/>
              <a:gd name="connsiteX3" fmla="*/ 7145364 w 7145364"/>
              <a:gd name="connsiteY3" fmla="*/ 0 h 6858000"/>
              <a:gd name="connsiteX4" fmla="*/ 6171438 w 7145364"/>
              <a:gd name="connsiteY4" fmla="*/ 6858000 h 6858000"/>
              <a:gd name="connsiteX5" fmla="*/ 4028939 w 7145364"/>
              <a:gd name="connsiteY5" fmla="*/ 6858000 h 6858000"/>
              <a:gd name="connsiteX6" fmla="*/ 1511571 w 7145364"/>
              <a:gd name="connsiteY6" fmla="*/ 6858000 h 6858000"/>
              <a:gd name="connsiteX7" fmla="*/ 1071234 w 7145364"/>
              <a:gd name="connsiteY7" fmla="*/ 6841972 h 6858000"/>
              <a:gd name="connsiteX8" fmla="*/ 0 w 7145364"/>
              <a:gd name="connsiteY8" fmla="*/ 0 h 6858000"/>
              <a:gd name="connsiteX0" fmla="*/ 0 w 7145364"/>
              <a:gd name="connsiteY0" fmla="*/ 0 h 6858000"/>
              <a:gd name="connsiteX1" fmla="*/ 1544664 w 7145364"/>
              <a:gd name="connsiteY1" fmla="*/ 0 h 6858000"/>
              <a:gd name="connsiteX2" fmla="*/ 4028939 w 7145364"/>
              <a:gd name="connsiteY2" fmla="*/ 0 h 6858000"/>
              <a:gd name="connsiteX3" fmla="*/ 7145364 w 7145364"/>
              <a:gd name="connsiteY3" fmla="*/ 0 h 6858000"/>
              <a:gd name="connsiteX4" fmla="*/ 6171438 w 7145364"/>
              <a:gd name="connsiteY4" fmla="*/ 6858000 h 6858000"/>
              <a:gd name="connsiteX5" fmla="*/ 4028939 w 7145364"/>
              <a:gd name="connsiteY5" fmla="*/ 6858000 h 6858000"/>
              <a:gd name="connsiteX6" fmla="*/ 1511571 w 7145364"/>
              <a:gd name="connsiteY6" fmla="*/ 6858000 h 6858000"/>
              <a:gd name="connsiteX7" fmla="*/ 1108512 w 7145364"/>
              <a:gd name="connsiteY7" fmla="*/ 6841973 h 6858000"/>
              <a:gd name="connsiteX8" fmla="*/ 0 w 7145364"/>
              <a:gd name="connsiteY8" fmla="*/ 0 h 6858000"/>
              <a:gd name="connsiteX0" fmla="*/ 0 w 7145364"/>
              <a:gd name="connsiteY0" fmla="*/ 0 h 6858000"/>
              <a:gd name="connsiteX1" fmla="*/ 1544664 w 7145364"/>
              <a:gd name="connsiteY1" fmla="*/ 0 h 6858000"/>
              <a:gd name="connsiteX2" fmla="*/ 4028939 w 7145364"/>
              <a:gd name="connsiteY2" fmla="*/ 0 h 6858000"/>
              <a:gd name="connsiteX3" fmla="*/ 7145364 w 7145364"/>
              <a:gd name="connsiteY3" fmla="*/ 0 h 6858000"/>
              <a:gd name="connsiteX4" fmla="*/ 6171438 w 7145364"/>
              <a:gd name="connsiteY4" fmla="*/ 6858000 h 6858000"/>
              <a:gd name="connsiteX5" fmla="*/ 4028939 w 7145364"/>
              <a:gd name="connsiteY5" fmla="*/ 6858000 h 6858000"/>
              <a:gd name="connsiteX6" fmla="*/ 1511571 w 7145364"/>
              <a:gd name="connsiteY6" fmla="*/ 6858000 h 6858000"/>
              <a:gd name="connsiteX7" fmla="*/ 1108512 w 7145364"/>
              <a:gd name="connsiteY7" fmla="*/ 6852850 h 6858000"/>
              <a:gd name="connsiteX8" fmla="*/ 0 w 7145364"/>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45364" h="6858000">
                <a:moveTo>
                  <a:pt x="0" y="0"/>
                </a:moveTo>
                <a:lnTo>
                  <a:pt x="1544664" y="0"/>
                </a:lnTo>
                <a:lnTo>
                  <a:pt x="4028939" y="0"/>
                </a:lnTo>
                <a:lnTo>
                  <a:pt x="7145364" y="0"/>
                </a:lnTo>
                <a:lnTo>
                  <a:pt x="6171438" y="6858000"/>
                </a:lnTo>
                <a:lnTo>
                  <a:pt x="4028939" y="6858000"/>
                </a:lnTo>
                <a:lnTo>
                  <a:pt x="1511571" y="6858000"/>
                </a:lnTo>
                <a:lnTo>
                  <a:pt x="1108512" y="6852850"/>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3" name="Title 52"/>
          <p:cNvSpPr>
            <a:spLocks noGrp="1"/>
          </p:cNvSpPr>
          <p:nvPr>
            <p:ph type="ctrTitle"/>
          </p:nvPr>
        </p:nvSpPr>
        <p:spPr/>
        <p:txBody>
          <a:bodyPr/>
          <a:lstStyle/>
          <a:p>
            <a:r>
              <a:rPr lang="id-ID" dirty="0"/>
              <a:t>Meet Julia</a:t>
            </a:r>
          </a:p>
        </p:txBody>
      </p:sp>
      <p:sp>
        <p:nvSpPr>
          <p:cNvPr id="9" name="Text Placeholder 8"/>
          <p:cNvSpPr>
            <a:spLocks noGrp="1"/>
          </p:cNvSpPr>
          <p:nvPr>
            <p:ph type="body" sz="quarter" idx="17"/>
          </p:nvPr>
        </p:nvSpPr>
        <p:spPr/>
        <p:txBody>
          <a:bodyPr>
            <a:normAutofit fontScale="92500" lnSpcReduction="10000"/>
          </a:bodyPr>
          <a:lstStyle/>
          <a:p>
            <a:r>
              <a:rPr lang="id-ID" dirty="0"/>
              <a:t>Creative Director</a:t>
            </a:r>
          </a:p>
        </p:txBody>
      </p:sp>
      <p:sp>
        <p:nvSpPr>
          <p:cNvPr id="37" name="Rectangle 36"/>
          <p:cNvSpPr/>
          <p:nvPr/>
        </p:nvSpPr>
        <p:spPr>
          <a:xfrm>
            <a:off x="5116306" y="3029938"/>
            <a:ext cx="5697467" cy="1061829"/>
          </a:xfrm>
          <a:prstGeom prst="rect">
            <a:avLst/>
          </a:prstGeom>
        </p:spPr>
        <p:txBody>
          <a:bodyPr wrap="square">
            <a:spAutoFit/>
          </a:bodyPr>
          <a:lstStyle/>
          <a:p>
            <a:pPr algn="just">
              <a:lnSpc>
                <a:spcPct val="150000"/>
              </a:lnSpc>
            </a:pPr>
            <a:r>
              <a:rPr lang="en-US" sz="1400" dirty="0">
                <a:solidFill>
                  <a:schemeClr val="bg2"/>
                </a:solidFill>
              </a:rPr>
              <a:t>Throughout our </a:t>
            </a:r>
            <a:r>
              <a:rPr lang="en-US" sz="1400" dirty="0" err="1">
                <a:solidFill>
                  <a:schemeClr val="bg2"/>
                </a:solidFill>
              </a:rPr>
              <a:t>organisation</a:t>
            </a:r>
            <a:r>
              <a:rPr lang="en-US" sz="1400" dirty="0">
                <a:solidFill>
                  <a:schemeClr val="bg2"/>
                </a:solidFill>
              </a:rPr>
              <a:t> we’ve always looked to bring together the right skills and knowledge to support our technology development, network growth and customer service. </a:t>
            </a:r>
            <a:endParaRPr lang="en-US" sz="1400" dirty="0">
              <a:solidFill>
                <a:schemeClr val="tx2"/>
              </a:solidFill>
            </a:endParaRPr>
          </a:p>
        </p:txBody>
      </p:sp>
      <p:sp>
        <p:nvSpPr>
          <p:cNvPr id="18" name="Freeform 17"/>
          <p:cNvSpPr/>
          <p:nvPr/>
        </p:nvSpPr>
        <p:spPr>
          <a:xfrm rot="14313072">
            <a:off x="9905945" y="5036030"/>
            <a:ext cx="1815656" cy="1626617"/>
          </a:xfrm>
          <a:custGeom>
            <a:avLst/>
            <a:gdLst>
              <a:gd name="connsiteX0" fmla="*/ 1719618 w 3439236"/>
              <a:gd name="connsiteY0" fmla="*/ 0 h 2871558"/>
              <a:gd name="connsiteX1" fmla="*/ 3439236 w 3439236"/>
              <a:gd name="connsiteY1" fmla="*/ 2871558 h 2871558"/>
              <a:gd name="connsiteX2" fmla="*/ 0 w 3439236"/>
              <a:gd name="connsiteY2" fmla="*/ 2871558 h 2871558"/>
              <a:gd name="connsiteX3" fmla="*/ 1719618 w 3439236"/>
              <a:gd name="connsiteY3" fmla="*/ 0 h 2871558"/>
              <a:gd name="connsiteX4" fmla="*/ 1721411 w 3439236"/>
              <a:gd name="connsiteY4" fmla="*/ 282915 h 2871558"/>
              <a:gd name="connsiteX5" fmla="*/ 253476 w 3439236"/>
              <a:gd name="connsiteY5" fmla="*/ 2734192 h 2871558"/>
              <a:gd name="connsiteX6" fmla="*/ 3189346 w 3439236"/>
              <a:gd name="connsiteY6" fmla="*/ 2734192 h 2871558"/>
              <a:gd name="connsiteX7" fmla="*/ 1721411 w 3439236"/>
              <a:gd name="connsiteY7" fmla="*/ 282915 h 287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9236" h="2871558">
                <a:moveTo>
                  <a:pt x="1719618" y="0"/>
                </a:moveTo>
                <a:lnTo>
                  <a:pt x="3439236" y="2871558"/>
                </a:lnTo>
                <a:lnTo>
                  <a:pt x="0" y="2871558"/>
                </a:lnTo>
                <a:lnTo>
                  <a:pt x="1719618" y="0"/>
                </a:lnTo>
                <a:close/>
                <a:moveTo>
                  <a:pt x="1721411" y="282915"/>
                </a:moveTo>
                <a:lnTo>
                  <a:pt x="253476" y="2734192"/>
                </a:lnTo>
                <a:lnTo>
                  <a:pt x="3189346" y="2734192"/>
                </a:lnTo>
                <a:lnTo>
                  <a:pt x="1721411" y="282915"/>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10" name="Straight Connector 9"/>
          <p:cNvCxnSpPr/>
          <p:nvPr/>
        </p:nvCxnSpPr>
        <p:spPr>
          <a:xfrm>
            <a:off x="5195964" y="2888158"/>
            <a:ext cx="5618129" cy="27814"/>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F5A73C07-BCCD-4AFA-A2D8-7A7CF43C5E14}"/>
              </a:ext>
            </a:extLst>
          </p:cNvPr>
          <p:cNvSpPr>
            <a:spLocks noGrp="1"/>
          </p:cNvSpPr>
          <p:nvPr>
            <p:ph type="pic" sz="quarter" idx="16"/>
          </p:nvPr>
        </p:nvSpPr>
        <p:spPr/>
      </p:sp>
    </p:spTree>
    <p:extLst>
      <p:ext uri="{BB962C8B-B14F-4D97-AF65-F5344CB8AC3E}">
        <p14:creationId xmlns:p14="http://schemas.microsoft.com/office/powerpoint/2010/main" val="2949952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wipe(left)">
                                      <p:cBhvr>
                                        <p:cTn id="19" dur="500"/>
                                        <p:tgtEl>
                                          <p:spTgt spid="53"/>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Effect transition="in" filter="wipe(left)">
                                      <p:cBhvr>
                                        <p:cTn id="23" dur="500"/>
                                        <p:tgtEl>
                                          <p:spTgt spid="9">
                                            <p:txEl>
                                              <p:pRg st="0" end="0"/>
                                            </p:txEl>
                                          </p:spTgt>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left)">
                                      <p:cBhvr>
                                        <p:cTn id="3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6" grpId="0" animBg="1"/>
      <p:bldP spid="53" grpId="0"/>
      <p:bldP spid="9" grpId="0" build="p"/>
      <p:bldP spid="37" grpId="0"/>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FAB64BC-E4BC-4706-9C26-5B99B42CAE02}"/>
              </a:ext>
            </a:extLst>
          </p:cNvPr>
          <p:cNvSpPr>
            <a:spLocks noGrp="1"/>
          </p:cNvSpPr>
          <p:nvPr>
            <p:ph type="pic" sz="quarter" idx="13"/>
          </p:nvPr>
        </p:nvSpPr>
        <p:spPr/>
      </p:sp>
      <p:sp>
        <p:nvSpPr>
          <p:cNvPr id="6" name="Rectangle 5"/>
          <p:cNvSpPr/>
          <p:nvPr/>
        </p:nvSpPr>
        <p:spPr>
          <a:xfrm>
            <a:off x="-16043" y="-3"/>
            <a:ext cx="12208043" cy="6858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rcRect r="45394"/>
          <a:stretch>
            <a:fillRect/>
          </a:stretch>
        </p:blipFill>
        <p:spPr>
          <a:xfrm rot="16200000">
            <a:off x="7013832" y="-1372913"/>
            <a:ext cx="4016889" cy="6376644"/>
          </a:xfrm>
          <a:custGeom>
            <a:avLst/>
            <a:gdLst>
              <a:gd name="connsiteX0" fmla="*/ 0 w 4824486"/>
              <a:gd name="connsiteY0" fmla="*/ 0 h 6858000"/>
              <a:gd name="connsiteX1" fmla="*/ 4824486 w 4824486"/>
              <a:gd name="connsiteY1" fmla="*/ 0 h 6858000"/>
              <a:gd name="connsiteX2" fmla="*/ 4824486 w 4824486"/>
              <a:gd name="connsiteY2" fmla="*/ 6858000 h 6858000"/>
              <a:gd name="connsiteX3" fmla="*/ 0 w 4824486"/>
              <a:gd name="connsiteY3" fmla="*/ 6858000 h 6858000"/>
              <a:gd name="connsiteX4" fmla="*/ 0 w 482448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4486" h="6858000">
                <a:moveTo>
                  <a:pt x="0" y="0"/>
                </a:moveTo>
                <a:lnTo>
                  <a:pt x="4824486" y="0"/>
                </a:lnTo>
                <a:lnTo>
                  <a:pt x="4824486" y="6858000"/>
                </a:lnTo>
                <a:lnTo>
                  <a:pt x="0" y="6858000"/>
                </a:lnTo>
                <a:lnTo>
                  <a:pt x="0" y="0"/>
                </a:lnTo>
                <a:close/>
              </a:path>
            </a:pathLst>
          </a:custGeom>
        </p:spPr>
      </p:pic>
      <p:sp>
        <p:nvSpPr>
          <p:cNvPr id="8" name="Title 7"/>
          <p:cNvSpPr>
            <a:spLocks noGrp="1"/>
          </p:cNvSpPr>
          <p:nvPr>
            <p:ph type="title"/>
          </p:nvPr>
        </p:nvSpPr>
        <p:spPr/>
        <p:txBody>
          <a:bodyPr>
            <a:normAutofit fontScale="90000"/>
          </a:bodyPr>
          <a:lstStyle/>
          <a:p>
            <a:r>
              <a:rPr lang="id-ID" dirty="0"/>
              <a:t>Section Break</a:t>
            </a:r>
          </a:p>
        </p:txBody>
      </p:sp>
      <p:sp>
        <p:nvSpPr>
          <p:cNvPr id="10" name="Text Placeholder 9"/>
          <p:cNvSpPr>
            <a:spLocks noGrp="1"/>
          </p:cNvSpPr>
          <p:nvPr>
            <p:ph type="body" sz="quarter" idx="14"/>
          </p:nvPr>
        </p:nvSpPr>
        <p:spPr/>
        <p:txBody>
          <a:bodyPr/>
          <a:lstStyle/>
          <a:p>
            <a:r>
              <a:rPr lang="id-ID" dirty="0"/>
              <a:t>Take a sheet and relax</a:t>
            </a:r>
          </a:p>
        </p:txBody>
      </p:sp>
    </p:spTree>
    <p:extLst>
      <p:ext uri="{BB962C8B-B14F-4D97-AF65-F5344CB8AC3E}">
        <p14:creationId xmlns:p14="http://schemas.microsoft.com/office/powerpoint/2010/main" val="2975989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wipe(left)">
                                      <p:cBhvr>
                                        <p:cTn id="11" dur="500"/>
                                        <p:tgtEl>
                                          <p:spTgt spid="10">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0"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0"/>
            <a:ext cx="12192000" cy="306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Title 17"/>
          <p:cNvSpPr>
            <a:spLocks noGrp="1"/>
          </p:cNvSpPr>
          <p:nvPr>
            <p:ph type="title"/>
          </p:nvPr>
        </p:nvSpPr>
        <p:spPr>
          <a:xfrm>
            <a:off x="576267" y="675515"/>
            <a:ext cx="5608320" cy="2064187"/>
          </a:xfrm>
        </p:spPr>
        <p:txBody>
          <a:bodyPr/>
          <a:lstStyle/>
          <a:p>
            <a:r>
              <a:rPr lang="id-ID" sz="7200" dirty="0"/>
              <a:t>Our</a:t>
            </a:r>
            <a:br>
              <a:rPr lang="en-ID" sz="7200" dirty="0"/>
            </a:br>
            <a:r>
              <a:rPr lang="id-ID" sz="7200" dirty="0"/>
              <a:t>Work</a:t>
            </a:r>
          </a:p>
        </p:txBody>
      </p:sp>
      <p:sp>
        <p:nvSpPr>
          <p:cNvPr id="25" name="Rectangle 24"/>
          <p:cNvSpPr/>
          <p:nvPr/>
        </p:nvSpPr>
        <p:spPr>
          <a:xfrm>
            <a:off x="4747313" y="736222"/>
            <a:ext cx="5138068" cy="1754326"/>
          </a:xfrm>
          <a:prstGeom prst="rect">
            <a:avLst/>
          </a:prstGeom>
        </p:spPr>
        <p:txBody>
          <a:bodyPr wrap="square">
            <a:spAutoFit/>
          </a:bodyPr>
          <a:lstStyle/>
          <a:p>
            <a:pPr algn="just">
              <a:lnSpc>
                <a:spcPct val="150000"/>
              </a:lnSpc>
            </a:pPr>
            <a:r>
              <a:rPr lang="en-US" dirty="0">
                <a:solidFill>
                  <a:schemeClr val="bg2"/>
                </a:solidFill>
              </a:rPr>
              <a:t>Throughout our </a:t>
            </a:r>
            <a:r>
              <a:rPr lang="en-US" dirty="0" err="1">
                <a:solidFill>
                  <a:schemeClr val="bg2"/>
                </a:solidFill>
              </a:rPr>
              <a:t>organisation</a:t>
            </a:r>
            <a:r>
              <a:rPr lang="en-US" dirty="0">
                <a:solidFill>
                  <a:schemeClr val="bg2"/>
                </a:solidFill>
              </a:rPr>
              <a:t> we’ve always looked to bring together the right skills and knowledge to support our technology development, network growth and customer service. </a:t>
            </a:r>
          </a:p>
        </p:txBody>
      </p:sp>
      <p:pic>
        <p:nvPicPr>
          <p:cNvPr id="27" name="Picture 26"/>
          <p:cNvPicPr>
            <a:picLocks noChangeAspect="1"/>
          </p:cNvPicPr>
          <p:nvPr/>
        </p:nvPicPr>
        <p:blipFill rotWithShape="1">
          <a:blip r:embed="rId2" cstate="print">
            <a:extLst>
              <a:ext uri="{28A0092B-C50C-407E-A947-70E740481C1C}">
                <a14:useLocalDpi xmlns:a14="http://schemas.microsoft.com/office/drawing/2010/main" val="0"/>
              </a:ext>
            </a:extLst>
          </a:blip>
          <a:srcRect l="1" t="45834" r="52095"/>
          <a:stretch/>
        </p:blipFill>
        <p:spPr>
          <a:xfrm flipV="1">
            <a:off x="8100513" y="-3"/>
            <a:ext cx="4091487" cy="3068758"/>
          </a:xfrm>
          <a:custGeom>
            <a:avLst/>
            <a:gdLst>
              <a:gd name="connsiteX0" fmla="*/ 0 w 4824486"/>
              <a:gd name="connsiteY0" fmla="*/ 0 h 6858000"/>
              <a:gd name="connsiteX1" fmla="*/ 4824486 w 4824486"/>
              <a:gd name="connsiteY1" fmla="*/ 0 h 6858000"/>
              <a:gd name="connsiteX2" fmla="*/ 4824486 w 4824486"/>
              <a:gd name="connsiteY2" fmla="*/ 6858000 h 6858000"/>
              <a:gd name="connsiteX3" fmla="*/ 0 w 4824486"/>
              <a:gd name="connsiteY3" fmla="*/ 6858000 h 6858000"/>
              <a:gd name="connsiteX4" fmla="*/ 0 w 482448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4486" h="6858000">
                <a:moveTo>
                  <a:pt x="0" y="0"/>
                </a:moveTo>
                <a:lnTo>
                  <a:pt x="4824486" y="0"/>
                </a:lnTo>
                <a:lnTo>
                  <a:pt x="4824486" y="6858000"/>
                </a:lnTo>
                <a:lnTo>
                  <a:pt x="0" y="6858000"/>
                </a:lnTo>
                <a:lnTo>
                  <a:pt x="0" y="0"/>
                </a:lnTo>
                <a:close/>
              </a:path>
            </a:pathLst>
          </a:custGeom>
        </p:spPr>
      </p:pic>
      <p:sp>
        <p:nvSpPr>
          <p:cNvPr id="28" name="Rectangle 27"/>
          <p:cNvSpPr/>
          <p:nvPr/>
        </p:nvSpPr>
        <p:spPr>
          <a:xfrm>
            <a:off x="73128" y="5764202"/>
            <a:ext cx="2206558" cy="646331"/>
          </a:xfrm>
          <a:prstGeom prst="rect">
            <a:avLst/>
          </a:prstGeom>
        </p:spPr>
        <p:txBody>
          <a:bodyPr wrap="square">
            <a:spAutoFit/>
          </a:bodyPr>
          <a:lstStyle/>
          <a:p>
            <a:pPr algn="ctr">
              <a:lnSpc>
                <a:spcPct val="150000"/>
              </a:lnSpc>
            </a:pPr>
            <a:r>
              <a:rPr lang="id-ID" sz="1200" dirty="0"/>
              <a:t>Suitable for all categories </a:t>
            </a:r>
            <a:r>
              <a:rPr lang="en-US" sz="1200" dirty="0"/>
              <a:t>presentation purpose.</a:t>
            </a:r>
            <a:endParaRPr lang="id-ID" sz="1200" dirty="0"/>
          </a:p>
        </p:txBody>
      </p:sp>
      <p:sp>
        <p:nvSpPr>
          <p:cNvPr id="29" name="TextBox 28"/>
          <p:cNvSpPr txBox="1"/>
          <p:nvPr/>
        </p:nvSpPr>
        <p:spPr>
          <a:xfrm>
            <a:off x="73128" y="5443178"/>
            <a:ext cx="2206558" cy="338554"/>
          </a:xfrm>
          <a:prstGeom prst="rect">
            <a:avLst/>
          </a:prstGeom>
          <a:noFill/>
        </p:spPr>
        <p:txBody>
          <a:bodyPr wrap="square" rtlCol="0">
            <a:spAutoFit/>
          </a:bodyPr>
          <a:lstStyle/>
          <a:p>
            <a:pPr algn="ctr"/>
            <a:r>
              <a:rPr lang="en-US" sz="1600" dirty="0">
                <a:solidFill>
                  <a:schemeClr val="accent1"/>
                </a:solidFill>
                <a:latin typeface="+mj-lt"/>
              </a:rPr>
              <a:t>Description</a:t>
            </a:r>
          </a:p>
        </p:txBody>
      </p:sp>
      <p:sp>
        <p:nvSpPr>
          <p:cNvPr id="49" name="Rectangle 48"/>
          <p:cNvSpPr/>
          <p:nvPr/>
        </p:nvSpPr>
        <p:spPr>
          <a:xfrm>
            <a:off x="2540754" y="5764202"/>
            <a:ext cx="2206558" cy="646331"/>
          </a:xfrm>
          <a:prstGeom prst="rect">
            <a:avLst/>
          </a:prstGeom>
        </p:spPr>
        <p:txBody>
          <a:bodyPr wrap="square">
            <a:spAutoFit/>
          </a:bodyPr>
          <a:lstStyle/>
          <a:p>
            <a:pPr algn="ctr">
              <a:lnSpc>
                <a:spcPct val="150000"/>
              </a:lnSpc>
            </a:pPr>
            <a:r>
              <a:rPr lang="id-ID" sz="1200" dirty="0"/>
              <a:t>Suitable for all categories </a:t>
            </a:r>
            <a:r>
              <a:rPr lang="en-US" sz="1200" dirty="0"/>
              <a:t>presentation purpose.</a:t>
            </a:r>
            <a:endParaRPr lang="id-ID" sz="1200" dirty="0"/>
          </a:p>
        </p:txBody>
      </p:sp>
      <p:sp>
        <p:nvSpPr>
          <p:cNvPr id="50" name="TextBox 49"/>
          <p:cNvSpPr txBox="1"/>
          <p:nvPr/>
        </p:nvSpPr>
        <p:spPr>
          <a:xfrm>
            <a:off x="2540754" y="5443178"/>
            <a:ext cx="2206558" cy="338554"/>
          </a:xfrm>
          <a:prstGeom prst="rect">
            <a:avLst/>
          </a:prstGeom>
          <a:noFill/>
        </p:spPr>
        <p:txBody>
          <a:bodyPr wrap="square" rtlCol="0">
            <a:spAutoFit/>
          </a:bodyPr>
          <a:lstStyle/>
          <a:p>
            <a:pPr algn="ctr"/>
            <a:r>
              <a:rPr lang="en-US" sz="1600" dirty="0">
                <a:solidFill>
                  <a:schemeClr val="accent1"/>
                </a:solidFill>
                <a:latin typeface="+mj-lt"/>
              </a:rPr>
              <a:t>Description</a:t>
            </a:r>
          </a:p>
        </p:txBody>
      </p:sp>
      <p:sp>
        <p:nvSpPr>
          <p:cNvPr id="51" name="Rectangle 50"/>
          <p:cNvSpPr/>
          <p:nvPr/>
        </p:nvSpPr>
        <p:spPr>
          <a:xfrm>
            <a:off x="4990344" y="5764202"/>
            <a:ext cx="2206558" cy="646331"/>
          </a:xfrm>
          <a:prstGeom prst="rect">
            <a:avLst/>
          </a:prstGeom>
        </p:spPr>
        <p:txBody>
          <a:bodyPr wrap="square">
            <a:spAutoFit/>
          </a:bodyPr>
          <a:lstStyle/>
          <a:p>
            <a:pPr algn="ctr">
              <a:lnSpc>
                <a:spcPct val="150000"/>
              </a:lnSpc>
            </a:pPr>
            <a:r>
              <a:rPr lang="id-ID" sz="1200" dirty="0"/>
              <a:t>Suitable for all categories </a:t>
            </a:r>
            <a:r>
              <a:rPr lang="en-US" sz="1200" dirty="0"/>
              <a:t>presentation purpose.</a:t>
            </a:r>
            <a:endParaRPr lang="id-ID" sz="1200" dirty="0"/>
          </a:p>
        </p:txBody>
      </p:sp>
      <p:sp>
        <p:nvSpPr>
          <p:cNvPr id="52" name="TextBox 51"/>
          <p:cNvSpPr txBox="1"/>
          <p:nvPr/>
        </p:nvSpPr>
        <p:spPr>
          <a:xfrm>
            <a:off x="4990344" y="5443178"/>
            <a:ext cx="2206558" cy="338554"/>
          </a:xfrm>
          <a:prstGeom prst="rect">
            <a:avLst/>
          </a:prstGeom>
          <a:noFill/>
        </p:spPr>
        <p:txBody>
          <a:bodyPr wrap="square" rtlCol="0">
            <a:spAutoFit/>
          </a:bodyPr>
          <a:lstStyle/>
          <a:p>
            <a:pPr algn="ctr"/>
            <a:r>
              <a:rPr lang="en-US" sz="1600" dirty="0">
                <a:solidFill>
                  <a:schemeClr val="accent1"/>
                </a:solidFill>
                <a:latin typeface="+mj-lt"/>
              </a:rPr>
              <a:t>Description</a:t>
            </a:r>
          </a:p>
        </p:txBody>
      </p:sp>
      <p:sp>
        <p:nvSpPr>
          <p:cNvPr id="53" name="Rectangle 52"/>
          <p:cNvSpPr/>
          <p:nvPr/>
        </p:nvSpPr>
        <p:spPr>
          <a:xfrm>
            <a:off x="7455314" y="5764202"/>
            <a:ext cx="2206558" cy="646331"/>
          </a:xfrm>
          <a:prstGeom prst="rect">
            <a:avLst/>
          </a:prstGeom>
        </p:spPr>
        <p:txBody>
          <a:bodyPr wrap="square">
            <a:spAutoFit/>
          </a:bodyPr>
          <a:lstStyle/>
          <a:p>
            <a:pPr algn="ctr">
              <a:lnSpc>
                <a:spcPct val="150000"/>
              </a:lnSpc>
            </a:pPr>
            <a:r>
              <a:rPr lang="id-ID" sz="1200" dirty="0"/>
              <a:t>Suitable for all categories </a:t>
            </a:r>
            <a:r>
              <a:rPr lang="en-US" sz="1200" dirty="0"/>
              <a:t>presentation purpose.</a:t>
            </a:r>
            <a:endParaRPr lang="id-ID" sz="1200" dirty="0"/>
          </a:p>
        </p:txBody>
      </p:sp>
      <p:sp>
        <p:nvSpPr>
          <p:cNvPr id="54" name="TextBox 53"/>
          <p:cNvSpPr txBox="1"/>
          <p:nvPr/>
        </p:nvSpPr>
        <p:spPr>
          <a:xfrm>
            <a:off x="7455314" y="5443178"/>
            <a:ext cx="2206558" cy="338554"/>
          </a:xfrm>
          <a:prstGeom prst="rect">
            <a:avLst/>
          </a:prstGeom>
          <a:noFill/>
        </p:spPr>
        <p:txBody>
          <a:bodyPr wrap="square" rtlCol="0">
            <a:spAutoFit/>
          </a:bodyPr>
          <a:lstStyle/>
          <a:p>
            <a:pPr algn="ctr"/>
            <a:r>
              <a:rPr lang="en-US" sz="1600" dirty="0">
                <a:solidFill>
                  <a:schemeClr val="accent1"/>
                </a:solidFill>
                <a:latin typeface="+mj-lt"/>
              </a:rPr>
              <a:t>Description</a:t>
            </a:r>
          </a:p>
        </p:txBody>
      </p:sp>
      <p:sp>
        <p:nvSpPr>
          <p:cNvPr id="55" name="Rectangle 54"/>
          <p:cNvSpPr/>
          <p:nvPr/>
        </p:nvSpPr>
        <p:spPr>
          <a:xfrm>
            <a:off x="9915004" y="5764202"/>
            <a:ext cx="2206558" cy="646331"/>
          </a:xfrm>
          <a:prstGeom prst="rect">
            <a:avLst/>
          </a:prstGeom>
        </p:spPr>
        <p:txBody>
          <a:bodyPr wrap="square">
            <a:spAutoFit/>
          </a:bodyPr>
          <a:lstStyle/>
          <a:p>
            <a:pPr algn="ctr">
              <a:lnSpc>
                <a:spcPct val="150000"/>
              </a:lnSpc>
            </a:pPr>
            <a:r>
              <a:rPr lang="id-ID" sz="1200" dirty="0"/>
              <a:t>Suitable for all categories </a:t>
            </a:r>
            <a:r>
              <a:rPr lang="en-US" sz="1200" dirty="0"/>
              <a:t>presentation purpose.</a:t>
            </a:r>
            <a:endParaRPr lang="id-ID" sz="1200" dirty="0"/>
          </a:p>
        </p:txBody>
      </p:sp>
      <p:sp>
        <p:nvSpPr>
          <p:cNvPr id="56" name="TextBox 55"/>
          <p:cNvSpPr txBox="1"/>
          <p:nvPr/>
        </p:nvSpPr>
        <p:spPr>
          <a:xfrm>
            <a:off x="9915004" y="5443178"/>
            <a:ext cx="2206558" cy="338554"/>
          </a:xfrm>
          <a:prstGeom prst="rect">
            <a:avLst/>
          </a:prstGeom>
          <a:noFill/>
        </p:spPr>
        <p:txBody>
          <a:bodyPr wrap="square" rtlCol="0">
            <a:spAutoFit/>
          </a:bodyPr>
          <a:lstStyle/>
          <a:p>
            <a:pPr algn="ctr"/>
            <a:r>
              <a:rPr lang="en-US" sz="1600" dirty="0">
                <a:solidFill>
                  <a:schemeClr val="accent1"/>
                </a:solidFill>
                <a:latin typeface="+mj-lt"/>
              </a:rPr>
              <a:t>Description</a:t>
            </a:r>
          </a:p>
        </p:txBody>
      </p:sp>
      <p:sp>
        <p:nvSpPr>
          <p:cNvPr id="4" name="Picture Placeholder 3">
            <a:extLst>
              <a:ext uri="{FF2B5EF4-FFF2-40B4-BE49-F238E27FC236}">
                <a16:creationId xmlns:a16="http://schemas.microsoft.com/office/drawing/2014/main" id="{20A8AE87-1EF8-4EE9-98AF-2CB1B884A34E}"/>
              </a:ext>
            </a:extLst>
          </p:cNvPr>
          <p:cNvSpPr>
            <a:spLocks noGrp="1"/>
          </p:cNvSpPr>
          <p:nvPr>
            <p:ph type="pic" sz="quarter" idx="14"/>
          </p:nvPr>
        </p:nvSpPr>
        <p:spPr/>
      </p:sp>
      <p:sp>
        <p:nvSpPr>
          <p:cNvPr id="6" name="Picture Placeholder 5">
            <a:extLst>
              <a:ext uri="{FF2B5EF4-FFF2-40B4-BE49-F238E27FC236}">
                <a16:creationId xmlns:a16="http://schemas.microsoft.com/office/drawing/2014/main" id="{4325B589-0B66-4DA1-A711-0B9ECC44AE03}"/>
              </a:ext>
            </a:extLst>
          </p:cNvPr>
          <p:cNvSpPr>
            <a:spLocks noGrp="1"/>
          </p:cNvSpPr>
          <p:nvPr>
            <p:ph type="pic" sz="quarter" idx="13"/>
          </p:nvPr>
        </p:nvSpPr>
        <p:spPr/>
      </p:sp>
      <p:sp>
        <p:nvSpPr>
          <p:cNvPr id="8" name="Picture Placeholder 7">
            <a:extLst>
              <a:ext uri="{FF2B5EF4-FFF2-40B4-BE49-F238E27FC236}">
                <a16:creationId xmlns:a16="http://schemas.microsoft.com/office/drawing/2014/main" id="{4255427B-9170-4E3B-8A22-84079B2A0833}"/>
              </a:ext>
            </a:extLst>
          </p:cNvPr>
          <p:cNvSpPr>
            <a:spLocks noGrp="1"/>
          </p:cNvSpPr>
          <p:nvPr>
            <p:ph type="pic" sz="quarter" idx="15"/>
          </p:nvPr>
        </p:nvSpPr>
        <p:spPr/>
      </p:sp>
      <p:sp>
        <p:nvSpPr>
          <p:cNvPr id="11" name="Picture Placeholder 10">
            <a:extLst>
              <a:ext uri="{FF2B5EF4-FFF2-40B4-BE49-F238E27FC236}">
                <a16:creationId xmlns:a16="http://schemas.microsoft.com/office/drawing/2014/main" id="{01003775-0EAE-4FE1-AC3F-79EEB93D603D}"/>
              </a:ext>
            </a:extLst>
          </p:cNvPr>
          <p:cNvSpPr>
            <a:spLocks noGrp="1"/>
          </p:cNvSpPr>
          <p:nvPr>
            <p:ph type="pic" sz="quarter" idx="16"/>
          </p:nvPr>
        </p:nvSpPr>
        <p:spPr/>
      </p:sp>
      <p:sp>
        <p:nvSpPr>
          <p:cNvPr id="13" name="Picture Placeholder 12">
            <a:extLst>
              <a:ext uri="{FF2B5EF4-FFF2-40B4-BE49-F238E27FC236}">
                <a16:creationId xmlns:a16="http://schemas.microsoft.com/office/drawing/2014/main" id="{63BA0F28-48B8-4BD8-BBD2-13EE12C8DB35}"/>
              </a:ext>
            </a:extLst>
          </p:cNvPr>
          <p:cNvSpPr>
            <a:spLocks noGrp="1"/>
          </p:cNvSpPr>
          <p:nvPr>
            <p:ph type="pic" sz="quarter" idx="17"/>
          </p:nvPr>
        </p:nvSpPr>
        <p:spPr/>
      </p:sp>
    </p:spTree>
    <p:extLst>
      <p:ext uri="{BB962C8B-B14F-4D97-AF65-F5344CB8AC3E}">
        <p14:creationId xmlns:p14="http://schemas.microsoft.com/office/powerpoint/2010/main" val="94118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right)">
                                      <p:cBhvr>
                                        <p:cTn id="11" dur="500"/>
                                        <p:tgtEl>
                                          <p:spTgt spid="2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left)">
                                      <p:cBhvr>
                                        <p:cTn id="19" dur="500"/>
                                        <p:tgtEl>
                                          <p:spTgt spid="25"/>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left)">
                                      <p:cBhvr>
                                        <p:cTn id="23" dur="500"/>
                                        <p:tgtEl>
                                          <p:spTgt spid="29"/>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left)">
                                      <p:cBhvr>
                                        <p:cTn id="27" dur="500"/>
                                        <p:tgtEl>
                                          <p:spTgt spid="28"/>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wipe(left)">
                                      <p:cBhvr>
                                        <p:cTn id="31" dur="500"/>
                                        <p:tgtEl>
                                          <p:spTgt spid="50"/>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49"/>
                                        </p:tgtEl>
                                        <p:attrNameLst>
                                          <p:attrName>style.visibility</p:attrName>
                                        </p:attrNameLst>
                                      </p:cBhvr>
                                      <p:to>
                                        <p:strVal val="visible"/>
                                      </p:to>
                                    </p:set>
                                    <p:animEffect transition="in" filter="wipe(left)">
                                      <p:cBhvr>
                                        <p:cTn id="35" dur="500"/>
                                        <p:tgtEl>
                                          <p:spTgt spid="49"/>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wipe(left)">
                                      <p:cBhvr>
                                        <p:cTn id="39" dur="500"/>
                                        <p:tgtEl>
                                          <p:spTgt spid="52"/>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wipe(left)">
                                      <p:cBhvr>
                                        <p:cTn id="43" dur="500"/>
                                        <p:tgtEl>
                                          <p:spTgt spid="51"/>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wipe(left)">
                                      <p:cBhvr>
                                        <p:cTn id="47" dur="500"/>
                                        <p:tgtEl>
                                          <p:spTgt spid="54"/>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53"/>
                                        </p:tgtEl>
                                        <p:attrNameLst>
                                          <p:attrName>style.visibility</p:attrName>
                                        </p:attrNameLst>
                                      </p:cBhvr>
                                      <p:to>
                                        <p:strVal val="visible"/>
                                      </p:to>
                                    </p:set>
                                    <p:animEffect transition="in" filter="wipe(left)">
                                      <p:cBhvr>
                                        <p:cTn id="51" dur="500"/>
                                        <p:tgtEl>
                                          <p:spTgt spid="53"/>
                                        </p:tgtEl>
                                      </p:cBhvr>
                                    </p:animEffect>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wipe(left)">
                                      <p:cBhvr>
                                        <p:cTn id="55" dur="500"/>
                                        <p:tgtEl>
                                          <p:spTgt spid="56"/>
                                        </p:tgtEl>
                                      </p:cBhvr>
                                    </p:animEffect>
                                  </p:childTnLst>
                                </p:cTn>
                              </p:par>
                            </p:childTnLst>
                          </p:cTn>
                        </p:par>
                        <p:par>
                          <p:cTn id="56" fill="hold">
                            <p:stCondLst>
                              <p:cond delay="6500"/>
                            </p:stCondLst>
                            <p:childTnLst>
                              <p:par>
                                <p:cTn id="57" presetID="22" presetClass="entr" presetSubtype="8" fill="hold" grpId="0" nodeType="afterEffect">
                                  <p:stCondLst>
                                    <p:cond delay="0"/>
                                  </p:stCondLst>
                                  <p:childTnLst>
                                    <p:set>
                                      <p:cBhvr>
                                        <p:cTn id="58" dur="1" fill="hold">
                                          <p:stCondLst>
                                            <p:cond delay="0"/>
                                          </p:stCondLst>
                                        </p:cTn>
                                        <p:tgtEl>
                                          <p:spTgt spid="55"/>
                                        </p:tgtEl>
                                        <p:attrNameLst>
                                          <p:attrName>style.visibility</p:attrName>
                                        </p:attrNameLst>
                                      </p:cBhvr>
                                      <p:to>
                                        <p:strVal val="visible"/>
                                      </p:to>
                                    </p:set>
                                    <p:animEffect transition="in" filter="wipe(left)">
                                      <p:cBhvr>
                                        <p:cTn id="5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8" grpId="0"/>
      <p:bldP spid="25" grpId="0"/>
      <p:bldP spid="28" grpId="0"/>
      <p:bldP spid="29" grpId="0"/>
      <p:bldP spid="49" grpId="0"/>
      <p:bldP spid="50" grpId="0"/>
      <p:bldP spid="51" grpId="0"/>
      <p:bldP spid="52" grpId="0"/>
      <p:bldP spid="53" grpId="0"/>
      <p:bldP spid="54" grpId="0"/>
      <p:bldP spid="55" grpId="0"/>
      <p:bldP spid="5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p:cNvSpPr/>
          <p:nvPr/>
        </p:nvSpPr>
        <p:spPr>
          <a:xfrm rot="10800000" flipH="1">
            <a:off x="0" y="0"/>
            <a:ext cx="12192000" cy="685800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Text Placeholder 13"/>
          <p:cNvSpPr>
            <a:spLocks noGrp="1"/>
          </p:cNvSpPr>
          <p:nvPr>
            <p:ph type="body" sz="quarter" idx="13"/>
          </p:nvPr>
        </p:nvSpPr>
        <p:spPr/>
        <p:txBody>
          <a:bodyPr/>
          <a:lstStyle/>
          <a:p>
            <a:r>
              <a:rPr lang="id-ID" dirty="0"/>
              <a:t>Smartphone</a:t>
            </a:r>
          </a:p>
        </p:txBody>
      </p:sp>
      <p:sp>
        <p:nvSpPr>
          <p:cNvPr id="13" name="Rectangle 12"/>
          <p:cNvSpPr/>
          <p:nvPr/>
        </p:nvSpPr>
        <p:spPr>
          <a:xfrm>
            <a:off x="6803121" y="4093563"/>
            <a:ext cx="4548262" cy="2314544"/>
          </a:xfrm>
          <a:prstGeom prst="rect">
            <a:avLst/>
          </a:prstGeom>
        </p:spPr>
        <p:txBody>
          <a:bodyPr wrap="square">
            <a:spAutoFit/>
          </a:bodyPr>
          <a:lstStyle/>
          <a:p>
            <a:pPr algn="just">
              <a:lnSpc>
                <a:spcPct val="150000"/>
              </a:lnSpc>
            </a:pPr>
            <a:r>
              <a:rPr lang="en-US" sz="1400" dirty="0">
                <a:solidFill>
                  <a:schemeClr val="tx2"/>
                </a:solidFill>
              </a:rPr>
              <a:t>Throughout our </a:t>
            </a:r>
            <a:r>
              <a:rPr lang="en-US" sz="1400" dirty="0" err="1">
                <a:solidFill>
                  <a:schemeClr val="tx2"/>
                </a:solidFill>
              </a:rPr>
              <a:t>organisation</a:t>
            </a:r>
            <a:r>
              <a:rPr lang="en-US" sz="1400" dirty="0">
                <a:solidFill>
                  <a:schemeClr val="tx2"/>
                </a:solidFill>
              </a:rPr>
              <a:t> we’ve always looked to bring together the right skills and knowledge to support our technology development, network growth and customer service. Throughout our </a:t>
            </a:r>
            <a:r>
              <a:rPr lang="en-US" sz="1400" dirty="0" err="1">
                <a:solidFill>
                  <a:schemeClr val="tx2"/>
                </a:solidFill>
              </a:rPr>
              <a:t>organisation</a:t>
            </a:r>
            <a:r>
              <a:rPr lang="en-US" sz="1400" dirty="0">
                <a:solidFill>
                  <a:schemeClr val="tx2"/>
                </a:solidFill>
              </a:rPr>
              <a:t> we’ve always looked to bring together the right skills and knowledge to support our technology development, network growth and customer service. </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6663" y="603390"/>
            <a:ext cx="2770960" cy="5849194"/>
          </a:xfrm>
          <a:prstGeom prst="rect">
            <a:avLst/>
          </a:prstGeom>
          <a:effectLst/>
        </p:spPr>
      </p:pic>
      <p:sp>
        <p:nvSpPr>
          <p:cNvPr id="9" name="Freeform 8"/>
          <p:cNvSpPr/>
          <p:nvPr/>
        </p:nvSpPr>
        <p:spPr>
          <a:xfrm rot="16200000">
            <a:off x="8882536" y="386104"/>
            <a:ext cx="3352540" cy="3003486"/>
          </a:xfrm>
          <a:custGeom>
            <a:avLst/>
            <a:gdLst>
              <a:gd name="connsiteX0" fmla="*/ 1719618 w 3439236"/>
              <a:gd name="connsiteY0" fmla="*/ 0 h 2871558"/>
              <a:gd name="connsiteX1" fmla="*/ 3439236 w 3439236"/>
              <a:gd name="connsiteY1" fmla="*/ 2871558 h 2871558"/>
              <a:gd name="connsiteX2" fmla="*/ 0 w 3439236"/>
              <a:gd name="connsiteY2" fmla="*/ 2871558 h 2871558"/>
              <a:gd name="connsiteX3" fmla="*/ 1719618 w 3439236"/>
              <a:gd name="connsiteY3" fmla="*/ 0 h 2871558"/>
              <a:gd name="connsiteX4" fmla="*/ 1721411 w 3439236"/>
              <a:gd name="connsiteY4" fmla="*/ 282915 h 2871558"/>
              <a:gd name="connsiteX5" fmla="*/ 253476 w 3439236"/>
              <a:gd name="connsiteY5" fmla="*/ 2734192 h 2871558"/>
              <a:gd name="connsiteX6" fmla="*/ 3189346 w 3439236"/>
              <a:gd name="connsiteY6" fmla="*/ 2734192 h 2871558"/>
              <a:gd name="connsiteX7" fmla="*/ 1721411 w 3439236"/>
              <a:gd name="connsiteY7" fmla="*/ 282915 h 287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9236" h="2871558">
                <a:moveTo>
                  <a:pt x="1719618" y="0"/>
                </a:moveTo>
                <a:lnTo>
                  <a:pt x="3439236" y="2871558"/>
                </a:lnTo>
                <a:lnTo>
                  <a:pt x="0" y="2871558"/>
                </a:lnTo>
                <a:lnTo>
                  <a:pt x="1719618" y="0"/>
                </a:lnTo>
                <a:close/>
                <a:moveTo>
                  <a:pt x="1721411" y="282915"/>
                </a:moveTo>
                <a:lnTo>
                  <a:pt x="253476" y="2734192"/>
                </a:lnTo>
                <a:lnTo>
                  <a:pt x="3189346" y="2734192"/>
                </a:lnTo>
                <a:lnTo>
                  <a:pt x="1721411" y="282915"/>
                </a:lnTo>
                <a:close/>
              </a:path>
            </a:pathLst>
          </a:cu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Picture Placeholder 3">
            <a:extLst>
              <a:ext uri="{FF2B5EF4-FFF2-40B4-BE49-F238E27FC236}">
                <a16:creationId xmlns:a16="http://schemas.microsoft.com/office/drawing/2014/main" id="{96EF76DE-4F90-4594-A5E2-1C8E33874B39}"/>
              </a:ext>
            </a:extLst>
          </p:cNvPr>
          <p:cNvSpPr>
            <a:spLocks noGrp="1"/>
          </p:cNvSpPr>
          <p:nvPr>
            <p:ph type="pic" sz="quarter" idx="14"/>
          </p:nvPr>
        </p:nvSpPr>
        <p:spPr/>
      </p:sp>
    </p:spTree>
    <p:extLst>
      <p:ext uri="{BB962C8B-B14F-4D97-AF65-F5344CB8AC3E}">
        <p14:creationId xmlns:p14="http://schemas.microsoft.com/office/powerpoint/2010/main" val="1542343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14">
                                            <p:txEl>
                                              <p:pRg st="0" end="0"/>
                                            </p:txEl>
                                          </p:spTgt>
                                        </p:tgtEl>
                                        <p:attrNameLst>
                                          <p:attrName>style.visibility</p:attrName>
                                        </p:attrNameLst>
                                      </p:cBhvr>
                                      <p:to>
                                        <p:strVal val="visible"/>
                                      </p:to>
                                    </p:set>
                                    <p:animEffect transition="in" filter="wipe(left)">
                                      <p:cBhvr>
                                        <p:cTn id="20" dur="500"/>
                                        <p:tgtEl>
                                          <p:spTgt spid="14">
                                            <p:txEl>
                                              <p:pRg st="0" end="0"/>
                                            </p:txEl>
                                          </p:spTgt>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left)">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build="p"/>
      <p:bldP spid="13" grpId="0"/>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DBE5FA0-B0BB-4DE0-ADB1-B56310D3F082}"/>
              </a:ext>
            </a:extLst>
          </p:cNvPr>
          <p:cNvSpPr>
            <a:spLocks noGrp="1"/>
          </p:cNvSpPr>
          <p:nvPr>
            <p:ph type="pic" sz="quarter" idx="13"/>
          </p:nvPr>
        </p:nvSpPr>
        <p:spPr/>
      </p:sp>
      <p:sp>
        <p:nvSpPr>
          <p:cNvPr id="9" name="Rectangle 8"/>
          <p:cNvSpPr/>
          <p:nvPr/>
        </p:nvSpPr>
        <p:spPr>
          <a:xfrm>
            <a:off x="16043" y="0"/>
            <a:ext cx="12192000" cy="6858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p:cNvSpPr>
            <a:spLocks noGrp="1"/>
          </p:cNvSpPr>
          <p:nvPr>
            <p:ph type="title"/>
          </p:nvPr>
        </p:nvSpPr>
        <p:spPr/>
        <p:txBody>
          <a:bodyPr>
            <a:normAutofit fontScale="90000"/>
          </a:bodyPr>
          <a:lstStyle/>
          <a:p>
            <a:r>
              <a:rPr lang="id-ID" dirty="0"/>
              <a:t>Section Break</a:t>
            </a:r>
          </a:p>
        </p:txBody>
      </p:sp>
      <p:sp>
        <p:nvSpPr>
          <p:cNvPr id="10" name="Text Placeholder 9"/>
          <p:cNvSpPr>
            <a:spLocks noGrp="1"/>
          </p:cNvSpPr>
          <p:nvPr>
            <p:ph type="body" sz="quarter" idx="14"/>
          </p:nvPr>
        </p:nvSpPr>
        <p:spPr/>
        <p:txBody>
          <a:bodyPr/>
          <a:lstStyle/>
          <a:p>
            <a:r>
              <a:rPr lang="id-ID" dirty="0"/>
              <a:t>Take a sheet and relax</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rcRect r="45394"/>
          <a:stretch>
            <a:fillRect/>
          </a:stretch>
        </p:blipFill>
        <p:spPr>
          <a:xfrm rot="10800000" flipV="1">
            <a:off x="-16042" y="0"/>
            <a:ext cx="4700687" cy="6858000"/>
          </a:xfrm>
          <a:custGeom>
            <a:avLst/>
            <a:gdLst>
              <a:gd name="connsiteX0" fmla="*/ 0 w 4824486"/>
              <a:gd name="connsiteY0" fmla="*/ 0 h 6858000"/>
              <a:gd name="connsiteX1" fmla="*/ 4824486 w 4824486"/>
              <a:gd name="connsiteY1" fmla="*/ 0 h 6858000"/>
              <a:gd name="connsiteX2" fmla="*/ 4824486 w 4824486"/>
              <a:gd name="connsiteY2" fmla="*/ 6858000 h 6858000"/>
              <a:gd name="connsiteX3" fmla="*/ 0 w 4824486"/>
              <a:gd name="connsiteY3" fmla="*/ 6858000 h 6858000"/>
              <a:gd name="connsiteX4" fmla="*/ 0 w 482448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4486" h="6858000">
                <a:moveTo>
                  <a:pt x="0" y="0"/>
                </a:moveTo>
                <a:lnTo>
                  <a:pt x="4824486" y="0"/>
                </a:lnTo>
                <a:lnTo>
                  <a:pt x="4824486" y="6858000"/>
                </a:lnTo>
                <a:lnTo>
                  <a:pt x="0" y="6858000"/>
                </a:lnTo>
                <a:lnTo>
                  <a:pt x="0" y="0"/>
                </a:lnTo>
                <a:close/>
              </a:path>
            </a:pathLst>
          </a:custGeom>
        </p:spPr>
      </p:pic>
    </p:spTree>
    <p:extLst>
      <p:ext uri="{BB962C8B-B14F-4D97-AF65-F5344CB8AC3E}">
        <p14:creationId xmlns:p14="http://schemas.microsoft.com/office/powerpoint/2010/main" val="1143744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wipe(left)">
                                      <p:cBhvr>
                                        <p:cTn id="15" dur="500"/>
                                        <p:tgtEl>
                                          <p:spTgt spid="10">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bldP spid="10"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7530352" y="0"/>
            <a:ext cx="4661647"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Title 9"/>
          <p:cNvSpPr>
            <a:spLocks noGrp="1"/>
          </p:cNvSpPr>
          <p:nvPr>
            <p:ph type="title"/>
          </p:nvPr>
        </p:nvSpPr>
        <p:spPr/>
        <p:txBody>
          <a:bodyPr/>
          <a:lstStyle/>
          <a:p>
            <a:r>
              <a:rPr lang="id-ID" dirty="0"/>
              <a:t>Our Service</a:t>
            </a:r>
          </a:p>
        </p:txBody>
      </p:sp>
      <p:graphicFrame>
        <p:nvGraphicFramePr>
          <p:cNvPr id="38" name="Chart Placeholder 37"/>
          <p:cNvGraphicFramePr>
            <a:graphicFrameLocks noGrp="1"/>
          </p:cNvGraphicFramePr>
          <p:nvPr>
            <p:ph type="chart" sz="quarter" idx="13"/>
            <p:extLst/>
          </p:nvPr>
        </p:nvGraphicFramePr>
        <p:xfrm>
          <a:off x="515938" y="2036763"/>
          <a:ext cx="5856287" cy="4262437"/>
        </p:xfrm>
        <a:graphic>
          <a:graphicData uri="http://schemas.openxmlformats.org/drawingml/2006/chart">
            <c:chart xmlns:c="http://schemas.openxmlformats.org/drawingml/2006/chart" xmlns:r="http://schemas.openxmlformats.org/officeDocument/2006/relationships" r:id="rId2"/>
          </a:graphicData>
        </a:graphic>
      </p:graphicFrame>
      <p:sp>
        <p:nvSpPr>
          <p:cNvPr id="39" name="Text Placeholder 38"/>
          <p:cNvSpPr>
            <a:spLocks noGrp="1"/>
          </p:cNvSpPr>
          <p:nvPr>
            <p:ph type="body" sz="quarter" idx="14"/>
          </p:nvPr>
        </p:nvSpPr>
        <p:spPr/>
        <p:txBody>
          <a:bodyPr>
            <a:normAutofit/>
          </a:bodyPr>
          <a:lstStyle/>
          <a:p>
            <a:r>
              <a:rPr lang="id-ID" dirty="0">
                <a:solidFill>
                  <a:schemeClr val="tx2"/>
                </a:solidFill>
              </a:rPr>
              <a:t>Suitable for all categories business and personal presentation eaque ipsa quae</a:t>
            </a:r>
          </a:p>
          <a:p>
            <a:endParaRPr lang="id-ID" dirty="0"/>
          </a:p>
        </p:txBody>
      </p:sp>
      <p:sp>
        <p:nvSpPr>
          <p:cNvPr id="40" name="Freeform 43"/>
          <p:cNvSpPr>
            <a:spLocks/>
          </p:cNvSpPr>
          <p:nvPr/>
        </p:nvSpPr>
        <p:spPr bwMode="auto">
          <a:xfrm rot="16200000">
            <a:off x="7892088" y="1555259"/>
            <a:ext cx="858061" cy="821325"/>
          </a:xfrm>
          <a:custGeom>
            <a:avLst/>
            <a:gdLst>
              <a:gd name="T0" fmla="*/ 202 w 806"/>
              <a:gd name="T1" fmla="*/ 699 h 699"/>
              <a:gd name="T2" fmla="*/ 0 w 806"/>
              <a:gd name="T3" fmla="*/ 350 h 699"/>
              <a:gd name="T4" fmla="*/ 202 w 806"/>
              <a:gd name="T5" fmla="*/ 0 h 699"/>
              <a:gd name="T6" fmla="*/ 605 w 806"/>
              <a:gd name="T7" fmla="*/ 0 h 699"/>
              <a:gd name="T8" fmla="*/ 806 w 806"/>
              <a:gd name="T9" fmla="*/ 350 h 699"/>
              <a:gd name="T10" fmla="*/ 605 w 806"/>
              <a:gd name="T11" fmla="*/ 699 h 699"/>
              <a:gd name="T12" fmla="*/ 202 w 806"/>
              <a:gd name="T13" fmla="*/ 699 h 699"/>
            </a:gdLst>
            <a:ahLst/>
            <a:cxnLst>
              <a:cxn ang="0">
                <a:pos x="T0" y="T1"/>
              </a:cxn>
              <a:cxn ang="0">
                <a:pos x="T2" y="T3"/>
              </a:cxn>
              <a:cxn ang="0">
                <a:pos x="T4" y="T5"/>
              </a:cxn>
              <a:cxn ang="0">
                <a:pos x="T6" y="T7"/>
              </a:cxn>
              <a:cxn ang="0">
                <a:pos x="T8" y="T9"/>
              </a:cxn>
              <a:cxn ang="0">
                <a:pos x="T10" y="T11"/>
              </a:cxn>
              <a:cxn ang="0">
                <a:pos x="T12" y="T13"/>
              </a:cxn>
            </a:cxnLst>
            <a:rect l="0" t="0" r="r" b="b"/>
            <a:pathLst>
              <a:path w="806" h="699">
                <a:moveTo>
                  <a:pt x="202" y="699"/>
                </a:moveTo>
                <a:lnTo>
                  <a:pt x="0" y="350"/>
                </a:lnTo>
                <a:lnTo>
                  <a:pt x="202" y="0"/>
                </a:lnTo>
                <a:lnTo>
                  <a:pt x="605" y="0"/>
                </a:lnTo>
                <a:lnTo>
                  <a:pt x="806" y="350"/>
                </a:lnTo>
                <a:lnTo>
                  <a:pt x="605" y="699"/>
                </a:lnTo>
                <a:lnTo>
                  <a:pt x="202" y="699"/>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TextBox 45"/>
          <p:cNvSpPr txBox="1"/>
          <p:nvPr/>
        </p:nvSpPr>
        <p:spPr>
          <a:xfrm>
            <a:off x="8878165" y="1493192"/>
            <a:ext cx="1096151" cy="276999"/>
          </a:xfrm>
          <a:prstGeom prst="rect">
            <a:avLst/>
          </a:prstGeom>
          <a:noFill/>
        </p:spPr>
        <p:txBody>
          <a:bodyPr wrap="square" rtlCol="0">
            <a:spAutoFit/>
          </a:bodyPr>
          <a:lstStyle/>
          <a:p>
            <a:r>
              <a:rPr lang="en-US" sz="1200" b="1" dirty="0">
                <a:solidFill>
                  <a:schemeClr val="bg2"/>
                </a:solidFill>
              </a:rPr>
              <a:t>Description</a:t>
            </a:r>
            <a:endParaRPr lang="id-ID" sz="1200" b="1" dirty="0">
              <a:solidFill>
                <a:schemeClr val="bg2"/>
              </a:solidFill>
            </a:endParaRPr>
          </a:p>
        </p:txBody>
      </p:sp>
      <p:sp>
        <p:nvSpPr>
          <p:cNvPr id="47" name="Rectangle 46"/>
          <p:cNvSpPr/>
          <p:nvPr/>
        </p:nvSpPr>
        <p:spPr>
          <a:xfrm>
            <a:off x="8878166" y="1748622"/>
            <a:ext cx="3313834" cy="646331"/>
          </a:xfrm>
          <a:prstGeom prst="rect">
            <a:avLst/>
          </a:prstGeom>
        </p:spPr>
        <p:txBody>
          <a:bodyPr wrap="square">
            <a:spAutoFit/>
          </a:bodyPr>
          <a:lstStyle/>
          <a:p>
            <a:pPr>
              <a:lnSpc>
                <a:spcPct val="150000"/>
              </a:lnSpc>
            </a:pPr>
            <a:r>
              <a:rPr lang="id-ID" sz="1200" dirty="0">
                <a:solidFill>
                  <a:schemeClr val="bg2"/>
                </a:solidFill>
              </a:rPr>
              <a:t>Praesent posuere turpis sed augue rutrum congue. Nunc in fermentum dui augue. </a:t>
            </a:r>
          </a:p>
        </p:txBody>
      </p:sp>
      <p:sp>
        <p:nvSpPr>
          <p:cNvPr id="52" name="Freeform 43"/>
          <p:cNvSpPr>
            <a:spLocks/>
          </p:cNvSpPr>
          <p:nvPr/>
        </p:nvSpPr>
        <p:spPr bwMode="auto">
          <a:xfrm rot="16200000">
            <a:off x="7892088" y="2641180"/>
            <a:ext cx="858061" cy="821325"/>
          </a:xfrm>
          <a:custGeom>
            <a:avLst/>
            <a:gdLst>
              <a:gd name="T0" fmla="*/ 202 w 806"/>
              <a:gd name="T1" fmla="*/ 699 h 699"/>
              <a:gd name="T2" fmla="*/ 0 w 806"/>
              <a:gd name="T3" fmla="*/ 350 h 699"/>
              <a:gd name="T4" fmla="*/ 202 w 806"/>
              <a:gd name="T5" fmla="*/ 0 h 699"/>
              <a:gd name="T6" fmla="*/ 605 w 806"/>
              <a:gd name="T7" fmla="*/ 0 h 699"/>
              <a:gd name="T8" fmla="*/ 806 w 806"/>
              <a:gd name="T9" fmla="*/ 350 h 699"/>
              <a:gd name="T10" fmla="*/ 605 w 806"/>
              <a:gd name="T11" fmla="*/ 699 h 699"/>
              <a:gd name="T12" fmla="*/ 202 w 806"/>
              <a:gd name="T13" fmla="*/ 699 h 699"/>
            </a:gdLst>
            <a:ahLst/>
            <a:cxnLst>
              <a:cxn ang="0">
                <a:pos x="T0" y="T1"/>
              </a:cxn>
              <a:cxn ang="0">
                <a:pos x="T2" y="T3"/>
              </a:cxn>
              <a:cxn ang="0">
                <a:pos x="T4" y="T5"/>
              </a:cxn>
              <a:cxn ang="0">
                <a:pos x="T6" y="T7"/>
              </a:cxn>
              <a:cxn ang="0">
                <a:pos x="T8" y="T9"/>
              </a:cxn>
              <a:cxn ang="0">
                <a:pos x="T10" y="T11"/>
              </a:cxn>
              <a:cxn ang="0">
                <a:pos x="T12" y="T13"/>
              </a:cxn>
            </a:cxnLst>
            <a:rect l="0" t="0" r="r" b="b"/>
            <a:pathLst>
              <a:path w="806" h="699">
                <a:moveTo>
                  <a:pt x="202" y="699"/>
                </a:moveTo>
                <a:lnTo>
                  <a:pt x="0" y="350"/>
                </a:lnTo>
                <a:lnTo>
                  <a:pt x="202" y="0"/>
                </a:lnTo>
                <a:lnTo>
                  <a:pt x="605" y="0"/>
                </a:lnTo>
                <a:lnTo>
                  <a:pt x="806" y="350"/>
                </a:lnTo>
                <a:lnTo>
                  <a:pt x="605" y="699"/>
                </a:lnTo>
                <a:lnTo>
                  <a:pt x="202" y="699"/>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3" name="TextBox 52"/>
          <p:cNvSpPr txBox="1"/>
          <p:nvPr/>
        </p:nvSpPr>
        <p:spPr>
          <a:xfrm>
            <a:off x="8878165" y="2579113"/>
            <a:ext cx="1096151" cy="276999"/>
          </a:xfrm>
          <a:prstGeom prst="rect">
            <a:avLst/>
          </a:prstGeom>
          <a:noFill/>
        </p:spPr>
        <p:txBody>
          <a:bodyPr wrap="square" rtlCol="0">
            <a:spAutoFit/>
          </a:bodyPr>
          <a:lstStyle/>
          <a:p>
            <a:r>
              <a:rPr lang="en-US" sz="1200" b="1" dirty="0">
                <a:solidFill>
                  <a:schemeClr val="bg2"/>
                </a:solidFill>
              </a:rPr>
              <a:t>Description</a:t>
            </a:r>
            <a:endParaRPr lang="id-ID" sz="1200" b="1" dirty="0">
              <a:solidFill>
                <a:schemeClr val="bg2"/>
              </a:solidFill>
            </a:endParaRPr>
          </a:p>
        </p:txBody>
      </p:sp>
      <p:sp>
        <p:nvSpPr>
          <p:cNvPr id="54" name="Rectangle 53"/>
          <p:cNvSpPr/>
          <p:nvPr/>
        </p:nvSpPr>
        <p:spPr>
          <a:xfrm>
            <a:off x="8878166" y="2834543"/>
            <a:ext cx="3313834" cy="646331"/>
          </a:xfrm>
          <a:prstGeom prst="rect">
            <a:avLst/>
          </a:prstGeom>
        </p:spPr>
        <p:txBody>
          <a:bodyPr wrap="square">
            <a:spAutoFit/>
          </a:bodyPr>
          <a:lstStyle/>
          <a:p>
            <a:pPr>
              <a:lnSpc>
                <a:spcPct val="150000"/>
              </a:lnSpc>
            </a:pPr>
            <a:r>
              <a:rPr lang="id-ID" sz="1200" dirty="0">
                <a:solidFill>
                  <a:schemeClr val="bg2"/>
                </a:solidFill>
              </a:rPr>
              <a:t>Praesent posuere turpis sed augue rutrum congue. Nunc in fermentum dui augue. </a:t>
            </a:r>
          </a:p>
        </p:txBody>
      </p:sp>
      <p:sp>
        <p:nvSpPr>
          <p:cNvPr id="56" name="Freeform 43"/>
          <p:cNvSpPr>
            <a:spLocks/>
          </p:cNvSpPr>
          <p:nvPr/>
        </p:nvSpPr>
        <p:spPr bwMode="auto">
          <a:xfrm rot="16200000">
            <a:off x="7892088" y="3727101"/>
            <a:ext cx="858061" cy="821325"/>
          </a:xfrm>
          <a:custGeom>
            <a:avLst/>
            <a:gdLst>
              <a:gd name="T0" fmla="*/ 202 w 806"/>
              <a:gd name="T1" fmla="*/ 699 h 699"/>
              <a:gd name="T2" fmla="*/ 0 w 806"/>
              <a:gd name="T3" fmla="*/ 350 h 699"/>
              <a:gd name="T4" fmla="*/ 202 w 806"/>
              <a:gd name="T5" fmla="*/ 0 h 699"/>
              <a:gd name="T6" fmla="*/ 605 w 806"/>
              <a:gd name="T7" fmla="*/ 0 h 699"/>
              <a:gd name="T8" fmla="*/ 806 w 806"/>
              <a:gd name="T9" fmla="*/ 350 h 699"/>
              <a:gd name="T10" fmla="*/ 605 w 806"/>
              <a:gd name="T11" fmla="*/ 699 h 699"/>
              <a:gd name="T12" fmla="*/ 202 w 806"/>
              <a:gd name="T13" fmla="*/ 699 h 699"/>
            </a:gdLst>
            <a:ahLst/>
            <a:cxnLst>
              <a:cxn ang="0">
                <a:pos x="T0" y="T1"/>
              </a:cxn>
              <a:cxn ang="0">
                <a:pos x="T2" y="T3"/>
              </a:cxn>
              <a:cxn ang="0">
                <a:pos x="T4" y="T5"/>
              </a:cxn>
              <a:cxn ang="0">
                <a:pos x="T6" y="T7"/>
              </a:cxn>
              <a:cxn ang="0">
                <a:pos x="T8" y="T9"/>
              </a:cxn>
              <a:cxn ang="0">
                <a:pos x="T10" y="T11"/>
              </a:cxn>
              <a:cxn ang="0">
                <a:pos x="T12" y="T13"/>
              </a:cxn>
            </a:cxnLst>
            <a:rect l="0" t="0" r="r" b="b"/>
            <a:pathLst>
              <a:path w="806" h="699">
                <a:moveTo>
                  <a:pt x="202" y="699"/>
                </a:moveTo>
                <a:lnTo>
                  <a:pt x="0" y="350"/>
                </a:lnTo>
                <a:lnTo>
                  <a:pt x="202" y="0"/>
                </a:lnTo>
                <a:lnTo>
                  <a:pt x="605" y="0"/>
                </a:lnTo>
                <a:lnTo>
                  <a:pt x="806" y="350"/>
                </a:lnTo>
                <a:lnTo>
                  <a:pt x="605" y="699"/>
                </a:lnTo>
                <a:lnTo>
                  <a:pt x="202" y="699"/>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TextBox 56"/>
          <p:cNvSpPr txBox="1"/>
          <p:nvPr/>
        </p:nvSpPr>
        <p:spPr>
          <a:xfrm>
            <a:off x="8878165" y="3665034"/>
            <a:ext cx="1096151" cy="276999"/>
          </a:xfrm>
          <a:prstGeom prst="rect">
            <a:avLst/>
          </a:prstGeom>
          <a:noFill/>
        </p:spPr>
        <p:txBody>
          <a:bodyPr wrap="square" rtlCol="0">
            <a:spAutoFit/>
          </a:bodyPr>
          <a:lstStyle/>
          <a:p>
            <a:r>
              <a:rPr lang="en-US" sz="1200" b="1" dirty="0">
                <a:solidFill>
                  <a:schemeClr val="bg2"/>
                </a:solidFill>
              </a:rPr>
              <a:t>Description</a:t>
            </a:r>
            <a:endParaRPr lang="id-ID" sz="1200" b="1" dirty="0">
              <a:solidFill>
                <a:schemeClr val="bg2"/>
              </a:solidFill>
            </a:endParaRPr>
          </a:p>
        </p:txBody>
      </p:sp>
      <p:sp>
        <p:nvSpPr>
          <p:cNvPr id="58" name="Rectangle 57"/>
          <p:cNvSpPr/>
          <p:nvPr/>
        </p:nvSpPr>
        <p:spPr>
          <a:xfrm>
            <a:off x="8878166" y="3920464"/>
            <a:ext cx="3313834" cy="646331"/>
          </a:xfrm>
          <a:prstGeom prst="rect">
            <a:avLst/>
          </a:prstGeom>
        </p:spPr>
        <p:txBody>
          <a:bodyPr wrap="square">
            <a:spAutoFit/>
          </a:bodyPr>
          <a:lstStyle/>
          <a:p>
            <a:pPr>
              <a:lnSpc>
                <a:spcPct val="150000"/>
              </a:lnSpc>
            </a:pPr>
            <a:r>
              <a:rPr lang="id-ID" sz="1200" dirty="0">
                <a:solidFill>
                  <a:schemeClr val="bg2"/>
                </a:solidFill>
              </a:rPr>
              <a:t>Praesent posuere turpis sed augue rutrum congue. Nunc in fermentum dui augue. </a:t>
            </a:r>
          </a:p>
        </p:txBody>
      </p:sp>
      <p:sp>
        <p:nvSpPr>
          <p:cNvPr id="60" name="Freeform 43"/>
          <p:cNvSpPr>
            <a:spLocks/>
          </p:cNvSpPr>
          <p:nvPr/>
        </p:nvSpPr>
        <p:spPr bwMode="auto">
          <a:xfrm rot="16200000">
            <a:off x="7892088" y="4811700"/>
            <a:ext cx="858061" cy="821325"/>
          </a:xfrm>
          <a:custGeom>
            <a:avLst/>
            <a:gdLst>
              <a:gd name="T0" fmla="*/ 202 w 806"/>
              <a:gd name="T1" fmla="*/ 699 h 699"/>
              <a:gd name="T2" fmla="*/ 0 w 806"/>
              <a:gd name="T3" fmla="*/ 350 h 699"/>
              <a:gd name="T4" fmla="*/ 202 w 806"/>
              <a:gd name="T5" fmla="*/ 0 h 699"/>
              <a:gd name="T6" fmla="*/ 605 w 806"/>
              <a:gd name="T7" fmla="*/ 0 h 699"/>
              <a:gd name="T8" fmla="*/ 806 w 806"/>
              <a:gd name="T9" fmla="*/ 350 h 699"/>
              <a:gd name="T10" fmla="*/ 605 w 806"/>
              <a:gd name="T11" fmla="*/ 699 h 699"/>
              <a:gd name="T12" fmla="*/ 202 w 806"/>
              <a:gd name="T13" fmla="*/ 699 h 699"/>
            </a:gdLst>
            <a:ahLst/>
            <a:cxnLst>
              <a:cxn ang="0">
                <a:pos x="T0" y="T1"/>
              </a:cxn>
              <a:cxn ang="0">
                <a:pos x="T2" y="T3"/>
              </a:cxn>
              <a:cxn ang="0">
                <a:pos x="T4" y="T5"/>
              </a:cxn>
              <a:cxn ang="0">
                <a:pos x="T6" y="T7"/>
              </a:cxn>
              <a:cxn ang="0">
                <a:pos x="T8" y="T9"/>
              </a:cxn>
              <a:cxn ang="0">
                <a:pos x="T10" y="T11"/>
              </a:cxn>
              <a:cxn ang="0">
                <a:pos x="T12" y="T13"/>
              </a:cxn>
            </a:cxnLst>
            <a:rect l="0" t="0" r="r" b="b"/>
            <a:pathLst>
              <a:path w="806" h="699">
                <a:moveTo>
                  <a:pt x="202" y="699"/>
                </a:moveTo>
                <a:lnTo>
                  <a:pt x="0" y="350"/>
                </a:lnTo>
                <a:lnTo>
                  <a:pt x="202" y="0"/>
                </a:lnTo>
                <a:lnTo>
                  <a:pt x="605" y="0"/>
                </a:lnTo>
                <a:lnTo>
                  <a:pt x="806" y="350"/>
                </a:lnTo>
                <a:lnTo>
                  <a:pt x="605" y="699"/>
                </a:lnTo>
                <a:lnTo>
                  <a:pt x="202" y="699"/>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TextBox 60"/>
          <p:cNvSpPr txBox="1"/>
          <p:nvPr/>
        </p:nvSpPr>
        <p:spPr>
          <a:xfrm>
            <a:off x="8878165" y="4749633"/>
            <a:ext cx="1096151" cy="276999"/>
          </a:xfrm>
          <a:prstGeom prst="rect">
            <a:avLst/>
          </a:prstGeom>
          <a:noFill/>
        </p:spPr>
        <p:txBody>
          <a:bodyPr wrap="square" rtlCol="0">
            <a:spAutoFit/>
          </a:bodyPr>
          <a:lstStyle/>
          <a:p>
            <a:r>
              <a:rPr lang="en-US" sz="1200" b="1" dirty="0">
                <a:solidFill>
                  <a:schemeClr val="bg2"/>
                </a:solidFill>
              </a:rPr>
              <a:t>Description</a:t>
            </a:r>
            <a:endParaRPr lang="id-ID" sz="1200" b="1" dirty="0">
              <a:solidFill>
                <a:schemeClr val="bg2"/>
              </a:solidFill>
            </a:endParaRPr>
          </a:p>
        </p:txBody>
      </p:sp>
      <p:sp>
        <p:nvSpPr>
          <p:cNvPr id="62" name="Rectangle 61"/>
          <p:cNvSpPr/>
          <p:nvPr/>
        </p:nvSpPr>
        <p:spPr>
          <a:xfrm>
            <a:off x="8878166" y="5005063"/>
            <a:ext cx="3313834" cy="646331"/>
          </a:xfrm>
          <a:prstGeom prst="rect">
            <a:avLst/>
          </a:prstGeom>
        </p:spPr>
        <p:txBody>
          <a:bodyPr wrap="square">
            <a:spAutoFit/>
          </a:bodyPr>
          <a:lstStyle/>
          <a:p>
            <a:pPr>
              <a:lnSpc>
                <a:spcPct val="150000"/>
              </a:lnSpc>
            </a:pPr>
            <a:r>
              <a:rPr lang="id-ID" sz="1200" dirty="0">
                <a:solidFill>
                  <a:schemeClr val="bg2"/>
                </a:solidFill>
              </a:rPr>
              <a:t>Praesent posuere turpis sed augue rutrum congue. Nunc in fermentum dui augue. </a:t>
            </a:r>
          </a:p>
        </p:txBody>
      </p:sp>
      <p:sp>
        <p:nvSpPr>
          <p:cNvPr id="63" name="Freeform 5"/>
          <p:cNvSpPr>
            <a:spLocks noEditPoints="1"/>
          </p:cNvSpPr>
          <p:nvPr/>
        </p:nvSpPr>
        <p:spPr bwMode="auto">
          <a:xfrm>
            <a:off x="8098515" y="4994305"/>
            <a:ext cx="459823" cy="459823"/>
          </a:xfrm>
          <a:custGeom>
            <a:avLst/>
            <a:gdLst>
              <a:gd name="T0" fmla="*/ 0 w 124"/>
              <a:gd name="T1" fmla="*/ 62 h 124"/>
              <a:gd name="T2" fmla="*/ 124 w 124"/>
              <a:gd name="T3" fmla="*/ 62 h 124"/>
              <a:gd name="T4" fmla="*/ 116 w 124"/>
              <a:gd name="T5" fmla="*/ 60 h 124"/>
              <a:gd name="T6" fmla="*/ 87 w 124"/>
              <a:gd name="T7" fmla="*/ 35 h 124"/>
              <a:gd name="T8" fmla="*/ 116 w 124"/>
              <a:gd name="T9" fmla="*/ 60 h 124"/>
              <a:gd name="T10" fmla="*/ 43 w 124"/>
              <a:gd name="T11" fmla="*/ 95 h 124"/>
              <a:gd name="T12" fmla="*/ 60 w 124"/>
              <a:gd name="T13" fmla="*/ 116 h 124"/>
              <a:gd name="T14" fmla="*/ 64 w 124"/>
              <a:gd name="T15" fmla="*/ 8 h 124"/>
              <a:gd name="T16" fmla="*/ 64 w 124"/>
              <a:gd name="T17" fmla="*/ 36 h 124"/>
              <a:gd name="T18" fmla="*/ 64 w 124"/>
              <a:gd name="T19" fmla="*/ 8 h 124"/>
              <a:gd name="T20" fmla="*/ 100 w 124"/>
              <a:gd name="T21" fmla="*/ 23 h 124"/>
              <a:gd name="T22" fmla="*/ 71 w 124"/>
              <a:gd name="T23" fmla="*/ 9 h 124"/>
              <a:gd name="T24" fmla="*/ 60 w 124"/>
              <a:gd name="T25" fmla="*/ 36 h 124"/>
              <a:gd name="T26" fmla="*/ 60 w 124"/>
              <a:gd name="T27" fmla="*/ 8 h 124"/>
              <a:gd name="T28" fmla="*/ 38 w 124"/>
              <a:gd name="T29" fmla="*/ 31 h 124"/>
              <a:gd name="T30" fmla="*/ 53 w 124"/>
              <a:gd name="T31" fmla="*/ 9 h 124"/>
              <a:gd name="T32" fmla="*/ 40 w 124"/>
              <a:gd name="T33" fmla="*/ 36 h 124"/>
              <a:gd name="T34" fmla="*/ 60 w 124"/>
              <a:gd name="T35" fmla="*/ 60 h 124"/>
              <a:gd name="T36" fmla="*/ 40 w 124"/>
              <a:gd name="T37" fmla="*/ 36 h 124"/>
              <a:gd name="T38" fmla="*/ 60 w 124"/>
              <a:gd name="T39" fmla="*/ 88 h 124"/>
              <a:gd name="T40" fmla="*/ 36 w 124"/>
              <a:gd name="T41" fmla="*/ 64 h 124"/>
              <a:gd name="T42" fmla="*/ 53 w 124"/>
              <a:gd name="T43" fmla="*/ 115 h 124"/>
              <a:gd name="T44" fmla="*/ 40 w 124"/>
              <a:gd name="T45" fmla="*/ 96 h 124"/>
              <a:gd name="T46" fmla="*/ 64 w 124"/>
              <a:gd name="T47" fmla="*/ 116 h 124"/>
              <a:gd name="T48" fmla="*/ 81 w 124"/>
              <a:gd name="T49" fmla="*/ 95 h 124"/>
              <a:gd name="T50" fmla="*/ 64 w 124"/>
              <a:gd name="T51" fmla="*/ 116 h 124"/>
              <a:gd name="T52" fmla="*/ 97 w 124"/>
              <a:gd name="T53" fmla="*/ 103 h 124"/>
              <a:gd name="T54" fmla="*/ 84 w 124"/>
              <a:gd name="T55" fmla="*/ 96 h 124"/>
              <a:gd name="T56" fmla="*/ 64 w 124"/>
              <a:gd name="T57" fmla="*/ 88 h 124"/>
              <a:gd name="T58" fmla="*/ 88 w 124"/>
              <a:gd name="T59" fmla="*/ 64 h 124"/>
              <a:gd name="T60" fmla="*/ 64 w 124"/>
              <a:gd name="T61" fmla="*/ 60 h 124"/>
              <a:gd name="T62" fmla="*/ 84 w 124"/>
              <a:gd name="T63" fmla="*/ 36 h 124"/>
              <a:gd name="T64" fmla="*/ 64 w 124"/>
              <a:gd name="T65" fmla="*/ 60 h 124"/>
              <a:gd name="T66" fmla="*/ 37 w 124"/>
              <a:gd name="T67" fmla="*/ 35 h 124"/>
              <a:gd name="T68" fmla="*/ 8 w 124"/>
              <a:gd name="T69" fmla="*/ 60 h 124"/>
              <a:gd name="T70" fmla="*/ 8 w 124"/>
              <a:gd name="T71" fmla="*/ 64 h 124"/>
              <a:gd name="T72" fmla="*/ 38 w 124"/>
              <a:gd name="T73" fmla="*/ 93 h 124"/>
              <a:gd name="T74" fmla="*/ 8 w 124"/>
              <a:gd name="T75" fmla="*/ 64 h 124"/>
              <a:gd name="T76" fmla="*/ 86 w 124"/>
              <a:gd name="T77" fmla="*/ 93 h 124"/>
              <a:gd name="T78" fmla="*/ 116 w 124"/>
              <a:gd name="T79" fmla="*/ 6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4" h="124">
                <a:moveTo>
                  <a:pt x="62" y="0"/>
                </a:moveTo>
                <a:cubicBezTo>
                  <a:pt x="28" y="0"/>
                  <a:pt x="0" y="28"/>
                  <a:pt x="0" y="62"/>
                </a:cubicBezTo>
                <a:cubicBezTo>
                  <a:pt x="0" y="96"/>
                  <a:pt x="28" y="124"/>
                  <a:pt x="62" y="124"/>
                </a:cubicBezTo>
                <a:cubicBezTo>
                  <a:pt x="96" y="124"/>
                  <a:pt x="124" y="96"/>
                  <a:pt x="124" y="62"/>
                </a:cubicBezTo>
                <a:cubicBezTo>
                  <a:pt x="124" y="28"/>
                  <a:pt x="96" y="0"/>
                  <a:pt x="62" y="0"/>
                </a:cubicBezTo>
                <a:close/>
                <a:moveTo>
                  <a:pt x="116" y="60"/>
                </a:moveTo>
                <a:cubicBezTo>
                  <a:pt x="92" y="60"/>
                  <a:pt x="92" y="60"/>
                  <a:pt x="92" y="60"/>
                </a:cubicBezTo>
                <a:cubicBezTo>
                  <a:pt x="92" y="51"/>
                  <a:pt x="90" y="43"/>
                  <a:pt x="87" y="35"/>
                </a:cubicBezTo>
                <a:cubicBezTo>
                  <a:pt x="93" y="33"/>
                  <a:pt x="98" y="30"/>
                  <a:pt x="102" y="26"/>
                </a:cubicBezTo>
                <a:cubicBezTo>
                  <a:pt x="110" y="35"/>
                  <a:pt x="115" y="47"/>
                  <a:pt x="116" y="60"/>
                </a:cubicBezTo>
                <a:close/>
                <a:moveTo>
                  <a:pt x="60" y="116"/>
                </a:moveTo>
                <a:cubicBezTo>
                  <a:pt x="53" y="110"/>
                  <a:pt x="48" y="103"/>
                  <a:pt x="43" y="95"/>
                </a:cubicBezTo>
                <a:cubicBezTo>
                  <a:pt x="49" y="93"/>
                  <a:pt x="54" y="92"/>
                  <a:pt x="60" y="92"/>
                </a:cubicBezTo>
                <a:cubicBezTo>
                  <a:pt x="60" y="116"/>
                  <a:pt x="60" y="116"/>
                  <a:pt x="60" y="116"/>
                </a:cubicBezTo>
                <a:cubicBezTo>
                  <a:pt x="60" y="116"/>
                  <a:pt x="60" y="116"/>
                  <a:pt x="60" y="116"/>
                </a:cubicBezTo>
                <a:close/>
                <a:moveTo>
                  <a:pt x="64" y="8"/>
                </a:moveTo>
                <a:cubicBezTo>
                  <a:pt x="72" y="14"/>
                  <a:pt x="78" y="23"/>
                  <a:pt x="82" y="33"/>
                </a:cubicBezTo>
                <a:cubicBezTo>
                  <a:pt x="76" y="35"/>
                  <a:pt x="70" y="36"/>
                  <a:pt x="64" y="36"/>
                </a:cubicBezTo>
                <a:cubicBezTo>
                  <a:pt x="64" y="8"/>
                  <a:pt x="64" y="8"/>
                  <a:pt x="64" y="8"/>
                </a:cubicBezTo>
                <a:cubicBezTo>
                  <a:pt x="64" y="8"/>
                  <a:pt x="64" y="8"/>
                  <a:pt x="64" y="8"/>
                </a:cubicBezTo>
                <a:close/>
                <a:moveTo>
                  <a:pt x="71" y="9"/>
                </a:moveTo>
                <a:cubicBezTo>
                  <a:pt x="82" y="11"/>
                  <a:pt x="92" y="16"/>
                  <a:pt x="100" y="23"/>
                </a:cubicBezTo>
                <a:cubicBezTo>
                  <a:pt x="95" y="26"/>
                  <a:pt x="91" y="29"/>
                  <a:pt x="86" y="31"/>
                </a:cubicBezTo>
                <a:cubicBezTo>
                  <a:pt x="82" y="23"/>
                  <a:pt x="77" y="15"/>
                  <a:pt x="71" y="9"/>
                </a:cubicBezTo>
                <a:close/>
                <a:moveTo>
                  <a:pt x="60" y="8"/>
                </a:moveTo>
                <a:cubicBezTo>
                  <a:pt x="60" y="36"/>
                  <a:pt x="60" y="36"/>
                  <a:pt x="60" y="36"/>
                </a:cubicBezTo>
                <a:cubicBezTo>
                  <a:pt x="54" y="36"/>
                  <a:pt x="48" y="35"/>
                  <a:pt x="42" y="33"/>
                </a:cubicBezTo>
                <a:cubicBezTo>
                  <a:pt x="46" y="23"/>
                  <a:pt x="52" y="14"/>
                  <a:pt x="60" y="8"/>
                </a:cubicBezTo>
                <a:cubicBezTo>
                  <a:pt x="60" y="8"/>
                  <a:pt x="60" y="8"/>
                  <a:pt x="60" y="8"/>
                </a:cubicBezTo>
                <a:close/>
                <a:moveTo>
                  <a:pt x="38" y="31"/>
                </a:moveTo>
                <a:cubicBezTo>
                  <a:pt x="33" y="29"/>
                  <a:pt x="29" y="26"/>
                  <a:pt x="24" y="23"/>
                </a:cubicBezTo>
                <a:cubicBezTo>
                  <a:pt x="32" y="16"/>
                  <a:pt x="42" y="11"/>
                  <a:pt x="53" y="9"/>
                </a:cubicBezTo>
                <a:cubicBezTo>
                  <a:pt x="47" y="15"/>
                  <a:pt x="42" y="23"/>
                  <a:pt x="38" y="31"/>
                </a:cubicBezTo>
                <a:close/>
                <a:moveTo>
                  <a:pt x="40" y="36"/>
                </a:moveTo>
                <a:cubicBezTo>
                  <a:pt x="47" y="38"/>
                  <a:pt x="53" y="40"/>
                  <a:pt x="60" y="40"/>
                </a:cubicBezTo>
                <a:cubicBezTo>
                  <a:pt x="60" y="60"/>
                  <a:pt x="60" y="60"/>
                  <a:pt x="60" y="60"/>
                </a:cubicBezTo>
                <a:cubicBezTo>
                  <a:pt x="36" y="60"/>
                  <a:pt x="36" y="60"/>
                  <a:pt x="36" y="60"/>
                </a:cubicBezTo>
                <a:cubicBezTo>
                  <a:pt x="36" y="52"/>
                  <a:pt x="38" y="44"/>
                  <a:pt x="40" y="36"/>
                </a:cubicBezTo>
                <a:close/>
                <a:moveTo>
                  <a:pt x="60" y="64"/>
                </a:moveTo>
                <a:cubicBezTo>
                  <a:pt x="60" y="88"/>
                  <a:pt x="60" y="88"/>
                  <a:pt x="60" y="88"/>
                </a:cubicBezTo>
                <a:cubicBezTo>
                  <a:pt x="54" y="88"/>
                  <a:pt x="48" y="89"/>
                  <a:pt x="42" y="91"/>
                </a:cubicBezTo>
                <a:cubicBezTo>
                  <a:pt x="38" y="83"/>
                  <a:pt x="36" y="74"/>
                  <a:pt x="36" y="64"/>
                </a:cubicBezTo>
                <a:lnTo>
                  <a:pt x="60" y="64"/>
                </a:lnTo>
                <a:close/>
                <a:moveTo>
                  <a:pt x="53" y="115"/>
                </a:moveTo>
                <a:cubicBezTo>
                  <a:pt x="43" y="114"/>
                  <a:pt x="34" y="109"/>
                  <a:pt x="27" y="103"/>
                </a:cubicBezTo>
                <a:cubicBezTo>
                  <a:pt x="31" y="100"/>
                  <a:pt x="35" y="98"/>
                  <a:pt x="40" y="96"/>
                </a:cubicBezTo>
                <a:cubicBezTo>
                  <a:pt x="43" y="103"/>
                  <a:pt x="48" y="110"/>
                  <a:pt x="53" y="115"/>
                </a:cubicBezTo>
                <a:close/>
                <a:moveTo>
                  <a:pt x="64" y="116"/>
                </a:moveTo>
                <a:cubicBezTo>
                  <a:pt x="64" y="92"/>
                  <a:pt x="64" y="92"/>
                  <a:pt x="64" y="92"/>
                </a:cubicBezTo>
                <a:cubicBezTo>
                  <a:pt x="70" y="92"/>
                  <a:pt x="75" y="93"/>
                  <a:pt x="81" y="95"/>
                </a:cubicBezTo>
                <a:cubicBezTo>
                  <a:pt x="76" y="103"/>
                  <a:pt x="71" y="110"/>
                  <a:pt x="64" y="116"/>
                </a:cubicBezTo>
                <a:cubicBezTo>
                  <a:pt x="64" y="116"/>
                  <a:pt x="64" y="116"/>
                  <a:pt x="64" y="116"/>
                </a:cubicBezTo>
                <a:close/>
                <a:moveTo>
                  <a:pt x="84" y="96"/>
                </a:moveTo>
                <a:cubicBezTo>
                  <a:pt x="89" y="98"/>
                  <a:pt x="93" y="100"/>
                  <a:pt x="97" y="103"/>
                </a:cubicBezTo>
                <a:cubicBezTo>
                  <a:pt x="90" y="109"/>
                  <a:pt x="81" y="114"/>
                  <a:pt x="71" y="115"/>
                </a:cubicBezTo>
                <a:cubicBezTo>
                  <a:pt x="76" y="110"/>
                  <a:pt x="81" y="103"/>
                  <a:pt x="84" y="96"/>
                </a:cubicBezTo>
                <a:close/>
                <a:moveTo>
                  <a:pt x="82" y="91"/>
                </a:moveTo>
                <a:cubicBezTo>
                  <a:pt x="76" y="89"/>
                  <a:pt x="70" y="88"/>
                  <a:pt x="64" y="88"/>
                </a:cubicBezTo>
                <a:cubicBezTo>
                  <a:pt x="64" y="64"/>
                  <a:pt x="64" y="64"/>
                  <a:pt x="64" y="64"/>
                </a:cubicBezTo>
                <a:cubicBezTo>
                  <a:pt x="88" y="64"/>
                  <a:pt x="88" y="64"/>
                  <a:pt x="88" y="64"/>
                </a:cubicBezTo>
                <a:cubicBezTo>
                  <a:pt x="88" y="74"/>
                  <a:pt x="86" y="83"/>
                  <a:pt x="82" y="91"/>
                </a:cubicBezTo>
                <a:close/>
                <a:moveTo>
                  <a:pt x="64" y="60"/>
                </a:moveTo>
                <a:cubicBezTo>
                  <a:pt x="64" y="40"/>
                  <a:pt x="64" y="40"/>
                  <a:pt x="64" y="40"/>
                </a:cubicBezTo>
                <a:cubicBezTo>
                  <a:pt x="71" y="40"/>
                  <a:pt x="77" y="38"/>
                  <a:pt x="84" y="36"/>
                </a:cubicBezTo>
                <a:cubicBezTo>
                  <a:pt x="86" y="44"/>
                  <a:pt x="88" y="52"/>
                  <a:pt x="88" y="60"/>
                </a:cubicBezTo>
                <a:lnTo>
                  <a:pt x="64" y="60"/>
                </a:lnTo>
                <a:close/>
                <a:moveTo>
                  <a:pt x="22" y="26"/>
                </a:moveTo>
                <a:cubicBezTo>
                  <a:pt x="26" y="30"/>
                  <a:pt x="31" y="33"/>
                  <a:pt x="37" y="35"/>
                </a:cubicBezTo>
                <a:cubicBezTo>
                  <a:pt x="34" y="43"/>
                  <a:pt x="32" y="51"/>
                  <a:pt x="32" y="60"/>
                </a:cubicBezTo>
                <a:cubicBezTo>
                  <a:pt x="8" y="60"/>
                  <a:pt x="8" y="60"/>
                  <a:pt x="8" y="60"/>
                </a:cubicBezTo>
                <a:cubicBezTo>
                  <a:pt x="9" y="47"/>
                  <a:pt x="14" y="35"/>
                  <a:pt x="22" y="26"/>
                </a:cubicBezTo>
                <a:close/>
                <a:moveTo>
                  <a:pt x="8" y="64"/>
                </a:moveTo>
                <a:cubicBezTo>
                  <a:pt x="32" y="64"/>
                  <a:pt x="32" y="64"/>
                  <a:pt x="32" y="64"/>
                </a:cubicBezTo>
                <a:cubicBezTo>
                  <a:pt x="32" y="74"/>
                  <a:pt x="34" y="84"/>
                  <a:pt x="38" y="93"/>
                </a:cubicBezTo>
                <a:cubicBezTo>
                  <a:pt x="33" y="95"/>
                  <a:pt x="28" y="97"/>
                  <a:pt x="24" y="100"/>
                </a:cubicBezTo>
                <a:cubicBezTo>
                  <a:pt x="15" y="91"/>
                  <a:pt x="9" y="78"/>
                  <a:pt x="8" y="64"/>
                </a:cubicBezTo>
                <a:close/>
                <a:moveTo>
                  <a:pt x="100" y="100"/>
                </a:moveTo>
                <a:cubicBezTo>
                  <a:pt x="96" y="97"/>
                  <a:pt x="91" y="95"/>
                  <a:pt x="86" y="93"/>
                </a:cubicBezTo>
                <a:cubicBezTo>
                  <a:pt x="90" y="84"/>
                  <a:pt x="92" y="74"/>
                  <a:pt x="92" y="64"/>
                </a:cubicBezTo>
                <a:cubicBezTo>
                  <a:pt x="116" y="64"/>
                  <a:pt x="116" y="64"/>
                  <a:pt x="116" y="64"/>
                </a:cubicBezTo>
                <a:cubicBezTo>
                  <a:pt x="115" y="78"/>
                  <a:pt x="109" y="91"/>
                  <a:pt x="100" y="10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nvGrpSpPr>
          <p:cNvPr id="64" name="Group 63"/>
          <p:cNvGrpSpPr/>
          <p:nvPr/>
        </p:nvGrpSpPr>
        <p:grpSpPr>
          <a:xfrm>
            <a:off x="8107446" y="3916849"/>
            <a:ext cx="420458" cy="420458"/>
            <a:chOff x="1637252" y="5941153"/>
            <a:chExt cx="400024" cy="400024"/>
          </a:xfrm>
          <a:solidFill>
            <a:schemeClr val="accent3"/>
          </a:solidFill>
        </p:grpSpPr>
        <p:sp>
          <p:nvSpPr>
            <p:cNvPr id="65" name="Freeform 19"/>
            <p:cNvSpPr>
              <a:spLocks noEditPoints="1"/>
            </p:cNvSpPr>
            <p:nvPr/>
          </p:nvSpPr>
          <p:spPr bwMode="auto">
            <a:xfrm>
              <a:off x="1637252" y="5941153"/>
              <a:ext cx="400024" cy="400024"/>
            </a:xfrm>
            <a:custGeom>
              <a:avLst/>
              <a:gdLst>
                <a:gd name="T0" fmla="*/ 117 w 128"/>
                <a:gd name="T1" fmla="*/ 12 h 128"/>
                <a:gd name="T2" fmla="*/ 100 w 128"/>
                <a:gd name="T3" fmla="*/ 12 h 128"/>
                <a:gd name="T4" fmla="*/ 100 w 128"/>
                <a:gd name="T5" fmla="*/ 4 h 128"/>
                <a:gd name="T6" fmla="*/ 96 w 128"/>
                <a:gd name="T7" fmla="*/ 0 h 128"/>
                <a:gd name="T8" fmla="*/ 92 w 128"/>
                <a:gd name="T9" fmla="*/ 4 h 128"/>
                <a:gd name="T10" fmla="*/ 92 w 128"/>
                <a:gd name="T11" fmla="*/ 12 h 128"/>
                <a:gd name="T12" fmla="*/ 68 w 128"/>
                <a:gd name="T13" fmla="*/ 12 h 128"/>
                <a:gd name="T14" fmla="*/ 68 w 128"/>
                <a:gd name="T15" fmla="*/ 4 h 128"/>
                <a:gd name="T16" fmla="*/ 64 w 128"/>
                <a:gd name="T17" fmla="*/ 0 h 128"/>
                <a:gd name="T18" fmla="*/ 60 w 128"/>
                <a:gd name="T19" fmla="*/ 4 h 128"/>
                <a:gd name="T20" fmla="*/ 60 w 128"/>
                <a:gd name="T21" fmla="*/ 12 h 128"/>
                <a:gd name="T22" fmla="*/ 36 w 128"/>
                <a:gd name="T23" fmla="*/ 12 h 128"/>
                <a:gd name="T24" fmla="*/ 36 w 128"/>
                <a:gd name="T25" fmla="*/ 4 h 128"/>
                <a:gd name="T26" fmla="*/ 32 w 128"/>
                <a:gd name="T27" fmla="*/ 0 h 128"/>
                <a:gd name="T28" fmla="*/ 28 w 128"/>
                <a:gd name="T29" fmla="*/ 4 h 128"/>
                <a:gd name="T30" fmla="*/ 28 w 128"/>
                <a:gd name="T31" fmla="*/ 12 h 128"/>
                <a:gd name="T32" fmla="*/ 11 w 128"/>
                <a:gd name="T33" fmla="*/ 12 h 128"/>
                <a:gd name="T34" fmla="*/ 0 w 128"/>
                <a:gd name="T35" fmla="*/ 23 h 128"/>
                <a:gd name="T36" fmla="*/ 0 w 128"/>
                <a:gd name="T37" fmla="*/ 117 h 128"/>
                <a:gd name="T38" fmla="*/ 11 w 128"/>
                <a:gd name="T39" fmla="*/ 128 h 128"/>
                <a:gd name="T40" fmla="*/ 117 w 128"/>
                <a:gd name="T41" fmla="*/ 128 h 128"/>
                <a:gd name="T42" fmla="*/ 128 w 128"/>
                <a:gd name="T43" fmla="*/ 117 h 128"/>
                <a:gd name="T44" fmla="*/ 128 w 128"/>
                <a:gd name="T45" fmla="*/ 23 h 128"/>
                <a:gd name="T46" fmla="*/ 117 w 128"/>
                <a:gd name="T47" fmla="*/ 12 h 128"/>
                <a:gd name="T48" fmla="*/ 120 w 128"/>
                <a:gd name="T49" fmla="*/ 117 h 128"/>
                <a:gd name="T50" fmla="*/ 117 w 128"/>
                <a:gd name="T51" fmla="*/ 120 h 128"/>
                <a:gd name="T52" fmla="*/ 11 w 128"/>
                <a:gd name="T53" fmla="*/ 120 h 128"/>
                <a:gd name="T54" fmla="*/ 8 w 128"/>
                <a:gd name="T55" fmla="*/ 117 h 128"/>
                <a:gd name="T56" fmla="*/ 8 w 128"/>
                <a:gd name="T57" fmla="*/ 23 h 128"/>
                <a:gd name="T58" fmla="*/ 11 w 128"/>
                <a:gd name="T59" fmla="*/ 20 h 128"/>
                <a:gd name="T60" fmla="*/ 28 w 128"/>
                <a:gd name="T61" fmla="*/ 20 h 128"/>
                <a:gd name="T62" fmla="*/ 28 w 128"/>
                <a:gd name="T63" fmla="*/ 28 h 128"/>
                <a:gd name="T64" fmla="*/ 32 w 128"/>
                <a:gd name="T65" fmla="*/ 32 h 128"/>
                <a:gd name="T66" fmla="*/ 36 w 128"/>
                <a:gd name="T67" fmla="*/ 28 h 128"/>
                <a:gd name="T68" fmla="*/ 36 w 128"/>
                <a:gd name="T69" fmla="*/ 20 h 128"/>
                <a:gd name="T70" fmla="*/ 60 w 128"/>
                <a:gd name="T71" fmla="*/ 20 h 128"/>
                <a:gd name="T72" fmla="*/ 60 w 128"/>
                <a:gd name="T73" fmla="*/ 28 h 128"/>
                <a:gd name="T74" fmla="*/ 64 w 128"/>
                <a:gd name="T75" fmla="*/ 32 h 128"/>
                <a:gd name="T76" fmla="*/ 68 w 128"/>
                <a:gd name="T77" fmla="*/ 28 h 128"/>
                <a:gd name="T78" fmla="*/ 68 w 128"/>
                <a:gd name="T79" fmla="*/ 20 h 128"/>
                <a:gd name="T80" fmla="*/ 92 w 128"/>
                <a:gd name="T81" fmla="*/ 20 h 128"/>
                <a:gd name="T82" fmla="*/ 92 w 128"/>
                <a:gd name="T83" fmla="*/ 28 h 128"/>
                <a:gd name="T84" fmla="*/ 96 w 128"/>
                <a:gd name="T85" fmla="*/ 32 h 128"/>
                <a:gd name="T86" fmla="*/ 100 w 128"/>
                <a:gd name="T87" fmla="*/ 28 h 128"/>
                <a:gd name="T88" fmla="*/ 100 w 128"/>
                <a:gd name="T89" fmla="*/ 20 h 128"/>
                <a:gd name="T90" fmla="*/ 117 w 128"/>
                <a:gd name="T91" fmla="*/ 20 h 128"/>
                <a:gd name="T92" fmla="*/ 120 w 128"/>
                <a:gd name="T93" fmla="*/ 23 h 128"/>
                <a:gd name="T94" fmla="*/ 120 w 128"/>
                <a:gd name="T95" fmla="*/ 1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 h="128">
                  <a:moveTo>
                    <a:pt x="117" y="12"/>
                  </a:moveTo>
                  <a:cubicBezTo>
                    <a:pt x="100" y="12"/>
                    <a:pt x="100" y="12"/>
                    <a:pt x="100" y="12"/>
                  </a:cubicBezTo>
                  <a:cubicBezTo>
                    <a:pt x="100" y="4"/>
                    <a:pt x="100" y="4"/>
                    <a:pt x="100" y="4"/>
                  </a:cubicBezTo>
                  <a:cubicBezTo>
                    <a:pt x="100" y="2"/>
                    <a:pt x="98" y="0"/>
                    <a:pt x="96" y="0"/>
                  </a:cubicBezTo>
                  <a:cubicBezTo>
                    <a:pt x="94" y="0"/>
                    <a:pt x="92" y="2"/>
                    <a:pt x="92" y="4"/>
                  </a:cubicBezTo>
                  <a:cubicBezTo>
                    <a:pt x="92" y="12"/>
                    <a:pt x="92" y="12"/>
                    <a:pt x="92" y="12"/>
                  </a:cubicBezTo>
                  <a:cubicBezTo>
                    <a:pt x="68" y="12"/>
                    <a:pt x="68" y="12"/>
                    <a:pt x="68" y="12"/>
                  </a:cubicBezTo>
                  <a:cubicBezTo>
                    <a:pt x="68" y="4"/>
                    <a:pt x="68" y="4"/>
                    <a:pt x="68" y="4"/>
                  </a:cubicBezTo>
                  <a:cubicBezTo>
                    <a:pt x="68" y="2"/>
                    <a:pt x="66" y="0"/>
                    <a:pt x="64" y="0"/>
                  </a:cubicBezTo>
                  <a:cubicBezTo>
                    <a:pt x="62" y="0"/>
                    <a:pt x="60" y="2"/>
                    <a:pt x="60" y="4"/>
                  </a:cubicBezTo>
                  <a:cubicBezTo>
                    <a:pt x="60" y="12"/>
                    <a:pt x="60" y="12"/>
                    <a:pt x="60" y="12"/>
                  </a:cubicBezTo>
                  <a:cubicBezTo>
                    <a:pt x="36" y="12"/>
                    <a:pt x="36" y="12"/>
                    <a:pt x="36" y="12"/>
                  </a:cubicBezTo>
                  <a:cubicBezTo>
                    <a:pt x="36" y="4"/>
                    <a:pt x="36" y="4"/>
                    <a:pt x="36" y="4"/>
                  </a:cubicBezTo>
                  <a:cubicBezTo>
                    <a:pt x="36" y="2"/>
                    <a:pt x="34" y="0"/>
                    <a:pt x="32" y="0"/>
                  </a:cubicBezTo>
                  <a:cubicBezTo>
                    <a:pt x="30" y="0"/>
                    <a:pt x="28" y="2"/>
                    <a:pt x="28" y="4"/>
                  </a:cubicBezTo>
                  <a:cubicBezTo>
                    <a:pt x="28" y="12"/>
                    <a:pt x="28" y="12"/>
                    <a:pt x="28" y="12"/>
                  </a:cubicBezTo>
                  <a:cubicBezTo>
                    <a:pt x="11" y="12"/>
                    <a:pt x="11" y="12"/>
                    <a:pt x="11" y="12"/>
                  </a:cubicBezTo>
                  <a:cubicBezTo>
                    <a:pt x="5" y="12"/>
                    <a:pt x="0" y="17"/>
                    <a:pt x="0" y="23"/>
                  </a:cubicBezTo>
                  <a:cubicBezTo>
                    <a:pt x="0" y="117"/>
                    <a:pt x="0" y="117"/>
                    <a:pt x="0" y="117"/>
                  </a:cubicBezTo>
                  <a:cubicBezTo>
                    <a:pt x="0" y="123"/>
                    <a:pt x="5" y="128"/>
                    <a:pt x="11" y="128"/>
                  </a:cubicBezTo>
                  <a:cubicBezTo>
                    <a:pt x="117" y="128"/>
                    <a:pt x="117" y="128"/>
                    <a:pt x="117" y="128"/>
                  </a:cubicBezTo>
                  <a:cubicBezTo>
                    <a:pt x="123" y="128"/>
                    <a:pt x="128" y="123"/>
                    <a:pt x="128" y="117"/>
                  </a:cubicBezTo>
                  <a:cubicBezTo>
                    <a:pt x="128" y="23"/>
                    <a:pt x="128" y="23"/>
                    <a:pt x="128" y="23"/>
                  </a:cubicBezTo>
                  <a:cubicBezTo>
                    <a:pt x="128" y="17"/>
                    <a:pt x="123" y="12"/>
                    <a:pt x="117" y="12"/>
                  </a:cubicBezTo>
                  <a:close/>
                  <a:moveTo>
                    <a:pt x="120" y="117"/>
                  </a:moveTo>
                  <a:cubicBezTo>
                    <a:pt x="120" y="119"/>
                    <a:pt x="119" y="120"/>
                    <a:pt x="117" y="120"/>
                  </a:cubicBezTo>
                  <a:cubicBezTo>
                    <a:pt x="11" y="120"/>
                    <a:pt x="11" y="120"/>
                    <a:pt x="11" y="120"/>
                  </a:cubicBezTo>
                  <a:cubicBezTo>
                    <a:pt x="9" y="120"/>
                    <a:pt x="8" y="119"/>
                    <a:pt x="8" y="117"/>
                  </a:cubicBezTo>
                  <a:cubicBezTo>
                    <a:pt x="8" y="23"/>
                    <a:pt x="8" y="23"/>
                    <a:pt x="8" y="23"/>
                  </a:cubicBezTo>
                  <a:cubicBezTo>
                    <a:pt x="8" y="21"/>
                    <a:pt x="9" y="20"/>
                    <a:pt x="11" y="20"/>
                  </a:cubicBezTo>
                  <a:cubicBezTo>
                    <a:pt x="28" y="20"/>
                    <a:pt x="28" y="20"/>
                    <a:pt x="28" y="20"/>
                  </a:cubicBezTo>
                  <a:cubicBezTo>
                    <a:pt x="28" y="28"/>
                    <a:pt x="28" y="28"/>
                    <a:pt x="28" y="28"/>
                  </a:cubicBezTo>
                  <a:cubicBezTo>
                    <a:pt x="28" y="30"/>
                    <a:pt x="30" y="32"/>
                    <a:pt x="32" y="32"/>
                  </a:cubicBezTo>
                  <a:cubicBezTo>
                    <a:pt x="34" y="32"/>
                    <a:pt x="36" y="30"/>
                    <a:pt x="36" y="28"/>
                  </a:cubicBezTo>
                  <a:cubicBezTo>
                    <a:pt x="36" y="20"/>
                    <a:pt x="36" y="20"/>
                    <a:pt x="36" y="20"/>
                  </a:cubicBezTo>
                  <a:cubicBezTo>
                    <a:pt x="60" y="20"/>
                    <a:pt x="60" y="20"/>
                    <a:pt x="60" y="20"/>
                  </a:cubicBezTo>
                  <a:cubicBezTo>
                    <a:pt x="60" y="28"/>
                    <a:pt x="60" y="28"/>
                    <a:pt x="60" y="28"/>
                  </a:cubicBezTo>
                  <a:cubicBezTo>
                    <a:pt x="60" y="30"/>
                    <a:pt x="62" y="32"/>
                    <a:pt x="64" y="32"/>
                  </a:cubicBezTo>
                  <a:cubicBezTo>
                    <a:pt x="66" y="32"/>
                    <a:pt x="68" y="30"/>
                    <a:pt x="68" y="28"/>
                  </a:cubicBezTo>
                  <a:cubicBezTo>
                    <a:pt x="68" y="20"/>
                    <a:pt x="68" y="20"/>
                    <a:pt x="68" y="20"/>
                  </a:cubicBezTo>
                  <a:cubicBezTo>
                    <a:pt x="92" y="20"/>
                    <a:pt x="92" y="20"/>
                    <a:pt x="92" y="20"/>
                  </a:cubicBezTo>
                  <a:cubicBezTo>
                    <a:pt x="92" y="28"/>
                    <a:pt x="92" y="28"/>
                    <a:pt x="92" y="28"/>
                  </a:cubicBezTo>
                  <a:cubicBezTo>
                    <a:pt x="92" y="30"/>
                    <a:pt x="94" y="32"/>
                    <a:pt x="96" y="32"/>
                  </a:cubicBezTo>
                  <a:cubicBezTo>
                    <a:pt x="98" y="32"/>
                    <a:pt x="100" y="30"/>
                    <a:pt x="100" y="28"/>
                  </a:cubicBezTo>
                  <a:cubicBezTo>
                    <a:pt x="100" y="20"/>
                    <a:pt x="100" y="20"/>
                    <a:pt x="100" y="20"/>
                  </a:cubicBezTo>
                  <a:cubicBezTo>
                    <a:pt x="117" y="20"/>
                    <a:pt x="117" y="20"/>
                    <a:pt x="117" y="20"/>
                  </a:cubicBezTo>
                  <a:cubicBezTo>
                    <a:pt x="119" y="20"/>
                    <a:pt x="120" y="21"/>
                    <a:pt x="120" y="23"/>
                  </a:cubicBezTo>
                  <a:lnTo>
                    <a:pt x="120" y="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 name="Rectangle 20"/>
            <p:cNvSpPr>
              <a:spLocks noChangeArrowheads="1"/>
            </p:cNvSpPr>
            <p:nvPr/>
          </p:nvSpPr>
          <p:spPr bwMode="auto">
            <a:xfrm>
              <a:off x="1724386" y="6091657"/>
              <a:ext cx="50168" cy="369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 name="Rectangle 21"/>
            <p:cNvSpPr>
              <a:spLocks noChangeArrowheads="1"/>
            </p:cNvSpPr>
            <p:nvPr/>
          </p:nvSpPr>
          <p:spPr bwMode="auto">
            <a:xfrm>
              <a:off x="1724386" y="6153707"/>
              <a:ext cx="50168" cy="369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 name="Rectangle 22"/>
            <p:cNvSpPr>
              <a:spLocks noChangeArrowheads="1"/>
            </p:cNvSpPr>
            <p:nvPr/>
          </p:nvSpPr>
          <p:spPr bwMode="auto">
            <a:xfrm>
              <a:off x="1724386" y="6215757"/>
              <a:ext cx="50168" cy="382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 name="Rectangle 23"/>
            <p:cNvSpPr>
              <a:spLocks noChangeArrowheads="1"/>
            </p:cNvSpPr>
            <p:nvPr/>
          </p:nvSpPr>
          <p:spPr bwMode="auto">
            <a:xfrm>
              <a:off x="1811520" y="6215757"/>
              <a:ext cx="50168" cy="382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 name="Rectangle 24"/>
            <p:cNvSpPr>
              <a:spLocks noChangeArrowheads="1"/>
            </p:cNvSpPr>
            <p:nvPr/>
          </p:nvSpPr>
          <p:spPr bwMode="auto">
            <a:xfrm>
              <a:off x="1811520" y="6153707"/>
              <a:ext cx="50168" cy="369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 name="Rectangle 25"/>
            <p:cNvSpPr>
              <a:spLocks noChangeArrowheads="1"/>
            </p:cNvSpPr>
            <p:nvPr/>
          </p:nvSpPr>
          <p:spPr bwMode="auto">
            <a:xfrm>
              <a:off x="1811520" y="6091657"/>
              <a:ext cx="50168" cy="369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 name="Rectangle 26"/>
            <p:cNvSpPr>
              <a:spLocks noChangeArrowheads="1"/>
            </p:cNvSpPr>
            <p:nvPr/>
          </p:nvSpPr>
          <p:spPr bwMode="auto">
            <a:xfrm>
              <a:off x="1899975" y="6215757"/>
              <a:ext cx="50168" cy="382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 name="Rectangle 27"/>
            <p:cNvSpPr>
              <a:spLocks noChangeArrowheads="1"/>
            </p:cNvSpPr>
            <p:nvPr/>
          </p:nvSpPr>
          <p:spPr bwMode="auto">
            <a:xfrm>
              <a:off x="1899975" y="6153707"/>
              <a:ext cx="50168" cy="369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 name="Rectangle 28"/>
            <p:cNvSpPr>
              <a:spLocks noChangeArrowheads="1"/>
            </p:cNvSpPr>
            <p:nvPr/>
          </p:nvSpPr>
          <p:spPr bwMode="auto">
            <a:xfrm>
              <a:off x="1899975" y="6091657"/>
              <a:ext cx="50168" cy="369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75" name="Freeform 29"/>
          <p:cNvSpPr>
            <a:spLocks noEditPoints="1"/>
          </p:cNvSpPr>
          <p:nvPr/>
        </p:nvSpPr>
        <p:spPr bwMode="auto">
          <a:xfrm>
            <a:off x="8110889" y="1742294"/>
            <a:ext cx="420458" cy="420458"/>
          </a:xfrm>
          <a:custGeom>
            <a:avLst/>
            <a:gdLst>
              <a:gd name="T0" fmla="*/ 114 w 128"/>
              <a:gd name="T1" fmla="*/ 29 h 128"/>
              <a:gd name="T2" fmla="*/ 112 w 128"/>
              <a:gd name="T3" fmla="*/ 8 h 128"/>
              <a:gd name="T4" fmla="*/ 24 w 128"/>
              <a:gd name="T5" fmla="*/ 0 h 128"/>
              <a:gd name="T6" fmla="*/ 16 w 128"/>
              <a:gd name="T7" fmla="*/ 27 h 128"/>
              <a:gd name="T8" fmla="*/ 2 w 128"/>
              <a:gd name="T9" fmla="*/ 45 h 128"/>
              <a:gd name="T10" fmla="*/ 0 w 128"/>
              <a:gd name="T11" fmla="*/ 56 h 128"/>
              <a:gd name="T12" fmla="*/ 12 w 128"/>
              <a:gd name="T13" fmla="*/ 68 h 128"/>
              <a:gd name="T14" fmla="*/ 20 w 128"/>
              <a:gd name="T15" fmla="*/ 128 h 128"/>
              <a:gd name="T16" fmla="*/ 116 w 128"/>
              <a:gd name="T17" fmla="*/ 120 h 128"/>
              <a:gd name="T18" fmla="*/ 116 w 128"/>
              <a:gd name="T19" fmla="*/ 68 h 128"/>
              <a:gd name="T20" fmla="*/ 128 w 128"/>
              <a:gd name="T21" fmla="*/ 52 h 128"/>
              <a:gd name="T22" fmla="*/ 104 w 128"/>
              <a:gd name="T23" fmla="*/ 8 h 128"/>
              <a:gd name="T24" fmla="*/ 24 w 128"/>
              <a:gd name="T25" fmla="*/ 24 h 128"/>
              <a:gd name="T26" fmla="*/ 24 w 128"/>
              <a:gd name="T27" fmla="*/ 8 h 128"/>
              <a:gd name="T28" fmla="*/ 41 w 128"/>
              <a:gd name="T29" fmla="*/ 60 h 128"/>
              <a:gd name="T30" fmla="*/ 40 w 128"/>
              <a:gd name="T31" fmla="*/ 32 h 128"/>
              <a:gd name="T32" fmla="*/ 41 w 128"/>
              <a:gd name="T33" fmla="*/ 60 h 128"/>
              <a:gd name="T34" fmla="*/ 62 w 128"/>
              <a:gd name="T35" fmla="*/ 32 h 128"/>
              <a:gd name="T36" fmla="*/ 45 w 128"/>
              <a:gd name="T37" fmla="*/ 60 h 128"/>
              <a:gd name="T38" fmla="*/ 66 w 128"/>
              <a:gd name="T39" fmla="*/ 32 h 128"/>
              <a:gd name="T40" fmla="*/ 83 w 128"/>
              <a:gd name="T41" fmla="*/ 60 h 128"/>
              <a:gd name="T42" fmla="*/ 66 w 128"/>
              <a:gd name="T43" fmla="*/ 32 h 128"/>
              <a:gd name="T44" fmla="*/ 88 w 128"/>
              <a:gd name="T45" fmla="*/ 32 h 128"/>
              <a:gd name="T46" fmla="*/ 87 w 128"/>
              <a:gd name="T47" fmla="*/ 60 h 128"/>
              <a:gd name="T48" fmla="*/ 8 w 128"/>
              <a:gd name="T49" fmla="*/ 56 h 128"/>
              <a:gd name="T50" fmla="*/ 9 w 128"/>
              <a:gd name="T51" fmla="*/ 50 h 128"/>
              <a:gd name="T52" fmla="*/ 24 w 128"/>
              <a:gd name="T53" fmla="*/ 32 h 128"/>
              <a:gd name="T54" fmla="*/ 19 w 128"/>
              <a:gd name="T55" fmla="*/ 60 h 128"/>
              <a:gd name="T56" fmla="*/ 8 w 128"/>
              <a:gd name="T57" fmla="*/ 56 h 128"/>
              <a:gd name="T58" fmla="*/ 50 w 128"/>
              <a:gd name="T59" fmla="*/ 120 h 128"/>
              <a:gd name="T60" fmla="*/ 80 w 128"/>
              <a:gd name="T61" fmla="*/ 80 h 128"/>
              <a:gd name="T62" fmla="*/ 108 w 128"/>
              <a:gd name="T63" fmla="*/ 120 h 128"/>
              <a:gd name="T64" fmla="*/ 84 w 128"/>
              <a:gd name="T65" fmla="*/ 80 h 128"/>
              <a:gd name="T66" fmla="*/ 50 w 128"/>
              <a:gd name="T67" fmla="*/ 76 h 128"/>
              <a:gd name="T68" fmla="*/ 46 w 128"/>
              <a:gd name="T69" fmla="*/ 120 h 128"/>
              <a:gd name="T70" fmla="*/ 20 w 128"/>
              <a:gd name="T71" fmla="*/ 68 h 128"/>
              <a:gd name="T72" fmla="*/ 108 w 128"/>
              <a:gd name="T73" fmla="*/ 120 h 128"/>
              <a:gd name="T74" fmla="*/ 116 w 128"/>
              <a:gd name="T75" fmla="*/ 60 h 128"/>
              <a:gd name="T76" fmla="*/ 93 w 128"/>
              <a:gd name="T77" fmla="*/ 32 h 128"/>
              <a:gd name="T78" fmla="*/ 104 w 128"/>
              <a:gd name="T79" fmla="*/ 32 h 128"/>
              <a:gd name="T80" fmla="*/ 119 w 128"/>
              <a:gd name="T81" fmla="*/ 50 h 128"/>
              <a:gd name="T82" fmla="*/ 120 w 128"/>
              <a:gd name="T83" fmla="*/ 5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28">
                <a:moveTo>
                  <a:pt x="126" y="45"/>
                </a:moveTo>
                <a:cubicBezTo>
                  <a:pt x="114" y="29"/>
                  <a:pt x="114" y="29"/>
                  <a:pt x="114" y="29"/>
                </a:cubicBezTo>
                <a:cubicBezTo>
                  <a:pt x="113" y="28"/>
                  <a:pt x="113" y="28"/>
                  <a:pt x="112" y="27"/>
                </a:cubicBezTo>
                <a:cubicBezTo>
                  <a:pt x="112" y="8"/>
                  <a:pt x="112" y="8"/>
                  <a:pt x="112" y="8"/>
                </a:cubicBezTo>
                <a:cubicBezTo>
                  <a:pt x="112" y="4"/>
                  <a:pt x="108" y="0"/>
                  <a:pt x="104" y="0"/>
                </a:cubicBezTo>
                <a:cubicBezTo>
                  <a:pt x="24" y="0"/>
                  <a:pt x="24" y="0"/>
                  <a:pt x="24" y="0"/>
                </a:cubicBezTo>
                <a:cubicBezTo>
                  <a:pt x="20" y="0"/>
                  <a:pt x="16" y="4"/>
                  <a:pt x="16" y="8"/>
                </a:cubicBezTo>
                <a:cubicBezTo>
                  <a:pt x="16" y="27"/>
                  <a:pt x="16" y="27"/>
                  <a:pt x="16" y="27"/>
                </a:cubicBezTo>
                <a:cubicBezTo>
                  <a:pt x="15" y="28"/>
                  <a:pt x="15" y="28"/>
                  <a:pt x="14" y="29"/>
                </a:cubicBezTo>
                <a:cubicBezTo>
                  <a:pt x="2" y="45"/>
                  <a:pt x="2" y="45"/>
                  <a:pt x="2" y="45"/>
                </a:cubicBezTo>
                <a:cubicBezTo>
                  <a:pt x="1" y="47"/>
                  <a:pt x="0" y="49"/>
                  <a:pt x="0" y="52"/>
                </a:cubicBezTo>
                <a:cubicBezTo>
                  <a:pt x="0" y="56"/>
                  <a:pt x="0" y="56"/>
                  <a:pt x="0" y="56"/>
                </a:cubicBezTo>
                <a:cubicBezTo>
                  <a:pt x="0" y="63"/>
                  <a:pt x="5" y="68"/>
                  <a:pt x="12" y="68"/>
                </a:cubicBezTo>
                <a:cubicBezTo>
                  <a:pt x="12" y="68"/>
                  <a:pt x="12" y="68"/>
                  <a:pt x="12" y="68"/>
                </a:cubicBezTo>
                <a:cubicBezTo>
                  <a:pt x="12" y="120"/>
                  <a:pt x="12" y="120"/>
                  <a:pt x="12" y="120"/>
                </a:cubicBezTo>
                <a:cubicBezTo>
                  <a:pt x="12" y="124"/>
                  <a:pt x="16" y="128"/>
                  <a:pt x="20" y="128"/>
                </a:cubicBezTo>
                <a:cubicBezTo>
                  <a:pt x="108" y="128"/>
                  <a:pt x="108" y="128"/>
                  <a:pt x="108" y="128"/>
                </a:cubicBezTo>
                <a:cubicBezTo>
                  <a:pt x="112" y="128"/>
                  <a:pt x="116" y="124"/>
                  <a:pt x="116" y="120"/>
                </a:cubicBezTo>
                <a:cubicBezTo>
                  <a:pt x="116" y="68"/>
                  <a:pt x="116" y="68"/>
                  <a:pt x="116" y="68"/>
                </a:cubicBezTo>
                <a:cubicBezTo>
                  <a:pt x="116" y="68"/>
                  <a:pt x="116" y="68"/>
                  <a:pt x="116" y="68"/>
                </a:cubicBezTo>
                <a:cubicBezTo>
                  <a:pt x="123" y="68"/>
                  <a:pt x="128" y="63"/>
                  <a:pt x="128" y="56"/>
                </a:cubicBezTo>
                <a:cubicBezTo>
                  <a:pt x="128" y="52"/>
                  <a:pt x="128" y="52"/>
                  <a:pt x="128" y="52"/>
                </a:cubicBezTo>
                <a:cubicBezTo>
                  <a:pt x="128" y="49"/>
                  <a:pt x="127" y="47"/>
                  <a:pt x="126" y="45"/>
                </a:cubicBezTo>
                <a:close/>
                <a:moveTo>
                  <a:pt x="104" y="8"/>
                </a:moveTo>
                <a:cubicBezTo>
                  <a:pt x="104" y="24"/>
                  <a:pt x="104" y="24"/>
                  <a:pt x="104" y="24"/>
                </a:cubicBezTo>
                <a:cubicBezTo>
                  <a:pt x="24" y="24"/>
                  <a:pt x="24" y="24"/>
                  <a:pt x="24" y="24"/>
                </a:cubicBezTo>
                <a:cubicBezTo>
                  <a:pt x="24" y="24"/>
                  <a:pt x="24" y="24"/>
                  <a:pt x="24" y="24"/>
                </a:cubicBezTo>
                <a:cubicBezTo>
                  <a:pt x="24" y="8"/>
                  <a:pt x="24" y="8"/>
                  <a:pt x="24" y="8"/>
                </a:cubicBezTo>
                <a:lnTo>
                  <a:pt x="104" y="8"/>
                </a:lnTo>
                <a:close/>
                <a:moveTo>
                  <a:pt x="41" y="60"/>
                </a:moveTo>
                <a:cubicBezTo>
                  <a:pt x="24" y="60"/>
                  <a:pt x="24" y="60"/>
                  <a:pt x="24" y="60"/>
                </a:cubicBezTo>
                <a:cubicBezTo>
                  <a:pt x="40" y="32"/>
                  <a:pt x="40" y="32"/>
                  <a:pt x="40" y="32"/>
                </a:cubicBezTo>
                <a:cubicBezTo>
                  <a:pt x="49" y="32"/>
                  <a:pt x="49" y="32"/>
                  <a:pt x="49" y="32"/>
                </a:cubicBezTo>
                <a:lnTo>
                  <a:pt x="41" y="60"/>
                </a:lnTo>
                <a:close/>
                <a:moveTo>
                  <a:pt x="53" y="32"/>
                </a:moveTo>
                <a:cubicBezTo>
                  <a:pt x="62" y="32"/>
                  <a:pt x="62" y="32"/>
                  <a:pt x="62" y="32"/>
                </a:cubicBezTo>
                <a:cubicBezTo>
                  <a:pt x="62" y="60"/>
                  <a:pt x="62" y="60"/>
                  <a:pt x="62" y="60"/>
                </a:cubicBezTo>
                <a:cubicBezTo>
                  <a:pt x="45" y="60"/>
                  <a:pt x="45" y="60"/>
                  <a:pt x="45" y="60"/>
                </a:cubicBezTo>
                <a:lnTo>
                  <a:pt x="53" y="32"/>
                </a:lnTo>
                <a:close/>
                <a:moveTo>
                  <a:pt x="66" y="32"/>
                </a:moveTo>
                <a:cubicBezTo>
                  <a:pt x="75" y="32"/>
                  <a:pt x="75" y="32"/>
                  <a:pt x="75" y="32"/>
                </a:cubicBezTo>
                <a:cubicBezTo>
                  <a:pt x="83" y="60"/>
                  <a:pt x="83" y="60"/>
                  <a:pt x="83" y="60"/>
                </a:cubicBezTo>
                <a:cubicBezTo>
                  <a:pt x="66" y="60"/>
                  <a:pt x="66" y="60"/>
                  <a:pt x="66" y="60"/>
                </a:cubicBezTo>
                <a:lnTo>
                  <a:pt x="66" y="32"/>
                </a:lnTo>
                <a:close/>
                <a:moveTo>
                  <a:pt x="79" y="32"/>
                </a:moveTo>
                <a:cubicBezTo>
                  <a:pt x="88" y="32"/>
                  <a:pt x="88" y="32"/>
                  <a:pt x="88" y="32"/>
                </a:cubicBezTo>
                <a:cubicBezTo>
                  <a:pt x="104" y="60"/>
                  <a:pt x="104" y="60"/>
                  <a:pt x="104" y="60"/>
                </a:cubicBezTo>
                <a:cubicBezTo>
                  <a:pt x="87" y="60"/>
                  <a:pt x="87" y="60"/>
                  <a:pt x="87" y="60"/>
                </a:cubicBezTo>
                <a:lnTo>
                  <a:pt x="79" y="32"/>
                </a:lnTo>
                <a:close/>
                <a:moveTo>
                  <a:pt x="8" y="56"/>
                </a:moveTo>
                <a:cubicBezTo>
                  <a:pt x="8" y="52"/>
                  <a:pt x="8" y="52"/>
                  <a:pt x="8" y="52"/>
                </a:cubicBezTo>
                <a:cubicBezTo>
                  <a:pt x="8" y="51"/>
                  <a:pt x="8" y="50"/>
                  <a:pt x="9" y="50"/>
                </a:cubicBezTo>
                <a:cubicBezTo>
                  <a:pt x="21" y="34"/>
                  <a:pt x="21" y="34"/>
                  <a:pt x="21" y="34"/>
                </a:cubicBezTo>
                <a:cubicBezTo>
                  <a:pt x="22" y="33"/>
                  <a:pt x="23" y="32"/>
                  <a:pt x="24" y="32"/>
                </a:cubicBezTo>
                <a:cubicBezTo>
                  <a:pt x="35" y="32"/>
                  <a:pt x="35" y="32"/>
                  <a:pt x="35" y="32"/>
                </a:cubicBezTo>
                <a:cubicBezTo>
                  <a:pt x="19" y="60"/>
                  <a:pt x="19" y="60"/>
                  <a:pt x="19" y="60"/>
                </a:cubicBezTo>
                <a:cubicBezTo>
                  <a:pt x="12" y="60"/>
                  <a:pt x="12" y="60"/>
                  <a:pt x="12" y="60"/>
                </a:cubicBezTo>
                <a:cubicBezTo>
                  <a:pt x="10" y="60"/>
                  <a:pt x="8" y="58"/>
                  <a:pt x="8" y="56"/>
                </a:cubicBezTo>
                <a:close/>
                <a:moveTo>
                  <a:pt x="80" y="120"/>
                </a:moveTo>
                <a:cubicBezTo>
                  <a:pt x="50" y="120"/>
                  <a:pt x="50" y="120"/>
                  <a:pt x="50" y="120"/>
                </a:cubicBezTo>
                <a:cubicBezTo>
                  <a:pt x="50" y="80"/>
                  <a:pt x="50" y="80"/>
                  <a:pt x="50" y="80"/>
                </a:cubicBezTo>
                <a:cubicBezTo>
                  <a:pt x="80" y="80"/>
                  <a:pt x="80" y="80"/>
                  <a:pt x="80" y="80"/>
                </a:cubicBezTo>
                <a:lnTo>
                  <a:pt x="80" y="120"/>
                </a:lnTo>
                <a:close/>
                <a:moveTo>
                  <a:pt x="108" y="120"/>
                </a:moveTo>
                <a:cubicBezTo>
                  <a:pt x="84" y="120"/>
                  <a:pt x="84" y="120"/>
                  <a:pt x="84" y="120"/>
                </a:cubicBezTo>
                <a:cubicBezTo>
                  <a:pt x="84" y="80"/>
                  <a:pt x="84" y="80"/>
                  <a:pt x="84" y="80"/>
                </a:cubicBezTo>
                <a:cubicBezTo>
                  <a:pt x="84" y="78"/>
                  <a:pt x="82" y="76"/>
                  <a:pt x="80" y="76"/>
                </a:cubicBezTo>
                <a:cubicBezTo>
                  <a:pt x="50" y="76"/>
                  <a:pt x="50" y="76"/>
                  <a:pt x="50" y="76"/>
                </a:cubicBezTo>
                <a:cubicBezTo>
                  <a:pt x="48" y="76"/>
                  <a:pt x="46" y="78"/>
                  <a:pt x="46" y="80"/>
                </a:cubicBezTo>
                <a:cubicBezTo>
                  <a:pt x="46" y="120"/>
                  <a:pt x="46" y="120"/>
                  <a:pt x="46" y="120"/>
                </a:cubicBezTo>
                <a:cubicBezTo>
                  <a:pt x="20" y="120"/>
                  <a:pt x="20" y="120"/>
                  <a:pt x="20" y="120"/>
                </a:cubicBezTo>
                <a:cubicBezTo>
                  <a:pt x="20" y="68"/>
                  <a:pt x="20" y="68"/>
                  <a:pt x="20" y="68"/>
                </a:cubicBezTo>
                <a:cubicBezTo>
                  <a:pt x="108" y="68"/>
                  <a:pt x="108" y="68"/>
                  <a:pt x="108" y="68"/>
                </a:cubicBezTo>
                <a:lnTo>
                  <a:pt x="108" y="120"/>
                </a:lnTo>
                <a:close/>
                <a:moveTo>
                  <a:pt x="120" y="56"/>
                </a:moveTo>
                <a:cubicBezTo>
                  <a:pt x="120" y="58"/>
                  <a:pt x="118" y="60"/>
                  <a:pt x="116" y="60"/>
                </a:cubicBezTo>
                <a:cubicBezTo>
                  <a:pt x="109" y="60"/>
                  <a:pt x="109" y="60"/>
                  <a:pt x="109" y="60"/>
                </a:cubicBezTo>
                <a:cubicBezTo>
                  <a:pt x="93" y="32"/>
                  <a:pt x="93" y="32"/>
                  <a:pt x="93" y="32"/>
                </a:cubicBezTo>
                <a:cubicBezTo>
                  <a:pt x="104" y="32"/>
                  <a:pt x="104" y="32"/>
                  <a:pt x="104" y="32"/>
                </a:cubicBezTo>
                <a:cubicBezTo>
                  <a:pt x="104" y="32"/>
                  <a:pt x="104" y="32"/>
                  <a:pt x="104" y="32"/>
                </a:cubicBezTo>
                <a:cubicBezTo>
                  <a:pt x="105" y="32"/>
                  <a:pt x="106" y="33"/>
                  <a:pt x="107" y="34"/>
                </a:cubicBezTo>
                <a:cubicBezTo>
                  <a:pt x="119" y="50"/>
                  <a:pt x="119" y="50"/>
                  <a:pt x="119" y="50"/>
                </a:cubicBezTo>
                <a:cubicBezTo>
                  <a:pt x="120" y="50"/>
                  <a:pt x="120" y="51"/>
                  <a:pt x="120" y="52"/>
                </a:cubicBezTo>
                <a:lnTo>
                  <a:pt x="120" y="56"/>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nvGrpSpPr>
          <p:cNvPr id="76" name="Group 75"/>
          <p:cNvGrpSpPr/>
          <p:nvPr/>
        </p:nvGrpSpPr>
        <p:grpSpPr>
          <a:xfrm>
            <a:off x="8137254" y="2821021"/>
            <a:ext cx="394093" cy="450605"/>
            <a:chOff x="3262431" y="4342379"/>
            <a:chExt cx="349856" cy="400024"/>
          </a:xfrm>
          <a:solidFill>
            <a:schemeClr val="accent3"/>
          </a:solidFill>
        </p:grpSpPr>
        <p:sp>
          <p:nvSpPr>
            <p:cNvPr id="77" name="Freeform 49"/>
            <p:cNvSpPr>
              <a:spLocks noEditPoints="1"/>
            </p:cNvSpPr>
            <p:nvPr/>
          </p:nvSpPr>
          <p:spPr bwMode="auto">
            <a:xfrm>
              <a:off x="3262431" y="4342379"/>
              <a:ext cx="349856" cy="400024"/>
            </a:xfrm>
            <a:custGeom>
              <a:avLst/>
              <a:gdLst>
                <a:gd name="T0" fmla="*/ 56 w 112"/>
                <a:gd name="T1" fmla="*/ 0 h 128"/>
                <a:gd name="T2" fmla="*/ 0 w 112"/>
                <a:gd name="T3" fmla="*/ 26 h 128"/>
                <a:gd name="T4" fmla="*/ 0 w 112"/>
                <a:gd name="T5" fmla="*/ 102 h 128"/>
                <a:gd name="T6" fmla="*/ 56 w 112"/>
                <a:gd name="T7" fmla="*/ 128 h 128"/>
                <a:gd name="T8" fmla="*/ 112 w 112"/>
                <a:gd name="T9" fmla="*/ 102 h 128"/>
                <a:gd name="T10" fmla="*/ 112 w 112"/>
                <a:gd name="T11" fmla="*/ 26 h 128"/>
                <a:gd name="T12" fmla="*/ 56 w 112"/>
                <a:gd name="T13" fmla="*/ 0 h 128"/>
                <a:gd name="T14" fmla="*/ 104 w 112"/>
                <a:gd name="T15" fmla="*/ 102 h 128"/>
                <a:gd name="T16" fmla="*/ 56 w 112"/>
                <a:gd name="T17" fmla="*/ 120 h 128"/>
                <a:gd name="T18" fmla="*/ 8 w 112"/>
                <a:gd name="T19" fmla="*/ 102 h 128"/>
                <a:gd name="T20" fmla="*/ 8 w 112"/>
                <a:gd name="T21" fmla="*/ 87 h 128"/>
                <a:gd name="T22" fmla="*/ 56 w 112"/>
                <a:gd name="T23" fmla="*/ 100 h 128"/>
                <a:gd name="T24" fmla="*/ 104 w 112"/>
                <a:gd name="T25" fmla="*/ 87 h 128"/>
                <a:gd name="T26" fmla="*/ 104 w 112"/>
                <a:gd name="T27" fmla="*/ 102 h 128"/>
                <a:gd name="T28" fmla="*/ 104 w 112"/>
                <a:gd name="T29" fmla="*/ 78 h 128"/>
                <a:gd name="T30" fmla="*/ 104 w 112"/>
                <a:gd name="T31" fmla="*/ 78 h 128"/>
                <a:gd name="T32" fmla="*/ 104 w 112"/>
                <a:gd name="T33" fmla="*/ 78 h 128"/>
                <a:gd name="T34" fmla="*/ 56 w 112"/>
                <a:gd name="T35" fmla="*/ 96 h 128"/>
                <a:gd name="T36" fmla="*/ 8 w 112"/>
                <a:gd name="T37" fmla="*/ 78 h 128"/>
                <a:gd name="T38" fmla="*/ 8 w 112"/>
                <a:gd name="T39" fmla="*/ 78 h 128"/>
                <a:gd name="T40" fmla="*/ 8 w 112"/>
                <a:gd name="T41" fmla="*/ 78 h 128"/>
                <a:gd name="T42" fmla="*/ 8 w 112"/>
                <a:gd name="T43" fmla="*/ 63 h 128"/>
                <a:gd name="T44" fmla="*/ 56 w 112"/>
                <a:gd name="T45" fmla="*/ 76 h 128"/>
                <a:gd name="T46" fmla="*/ 104 w 112"/>
                <a:gd name="T47" fmla="*/ 63 h 128"/>
                <a:gd name="T48" fmla="*/ 104 w 112"/>
                <a:gd name="T49" fmla="*/ 78 h 128"/>
                <a:gd name="T50" fmla="*/ 104 w 112"/>
                <a:gd name="T51" fmla="*/ 54 h 128"/>
                <a:gd name="T52" fmla="*/ 104 w 112"/>
                <a:gd name="T53" fmla="*/ 54 h 128"/>
                <a:gd name="T54" fmla="*/ 104 w 112"/>
                <a:gd name="T55" fmla="*/ 54 h 128"/>
                <a:gd name="T56" fmla="*/ 56 w 112"/>
                <a:gd name="T57" fmla="*/ 72 h 128"/>
                <a:gd name="T58" fmla="*/ 8 w 112"/>
                <a:gd name="T59" fmla="*/ 54 h 128"/>
                <a:gd name="T60" fmla="*/ 8 w 112"/>
                <a:gd name="T61" fmla="*/ 54 h 128"/>
                <a:gd name="T62" fmla="*/ 8 w 112"/>
                <a:gd name="T63" fmla="*/ 54 h 128"/>
                <a:gd name="T64" fmla="*/ 8 w 112"/>
                <a:gd name="T65" fmla="*/ 40 h 128"/>
                <a:gd name="T66" fmla="*/ 56 w 112"/>
                <a:gd name="T67" fmla="*/ 52 h 128"/>
                <a:gd name="T68" fmla="*/ 104 w 112"/>
                <a:gd name="T69" fmla="*/ 40 h 128"/>
                <a:gd name="T70" fmla="*/ 104 w 112"/>
                <a:gd name="T71" fmla="*/ 54 h 128"/>
                <a:gd name="T72" fmla="*/ 56 w 112"/>
                <a:gd name="T73" fmla="*/ 44 h 128"/>
                <a:gd name="T74" fmla="*/ 8 w 112"/>
                <a:gd name="T75" fmla="*/ 26 h 128"/>
                <a:gd name="T76" fmla="*/ 56 w 112"/>
                <a:gd name="T77" fmla="*/ 8 h 128"/>
                <a:gd name="T78" fmla="*/ 104 w 112"/>
                <a:gd name="T79" fmla="*/ 26 h 128"/>
                <a:gd name="T80" fmla="*/ 56 w 112"/>
                <a:gd name="T81" fmla="*/ 4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2" h="128">
                  <a:moveTo>
                    <a:pt x="56" y="0"/>
                  </a:moveTo>
                  <a:cubicBezTo>
                    <a:pt x="29" y="0"/>
                    <a:pt x="0" y="8"/>
                    <a:pt x="0" y="26"/>
                  </a:cubicBezTo>
                  <a:cubicBezTo>
                    <a:pt x="0" y="102"/>
                    <a:pt x="0" y="102"/>
                    <a:pt x="0" y="102"/>
                  </a:cubicBezTo>
                  <a:cubicBezTo>
                    <a:pt x="0" y="120"/>
                    <a:pt x="29" y="128"/>
                    <a:pt x="56" y="128"/>
                  </a:cubicBezTo>
                  <a:cubicBezTo>
                    <a:pt x="83" y="128"/>
                    <a:pt x="112" y="120"/>
                    <a:pt x="112" y="102"/>
                  </a:cubicBezTo>
                  <a:cubicBezTo>
                    <a:pt x="112" y="26"/>
                    <a:pt x="112" y="26"/>
                    <a:pt x="112" y="26"/>
                  </a:cubicBezTo>
                  <a:cubicBezTo>
                    <a:pt x="112" y="8"/>
                    <a:pt x="83" y="0"/>
                    <a:pt x="56" y="0"/>
                  </a:cubicBezTo>
                  <a:close/>
                  <a:moveTo>
                    <a:pt x="104" y="102"/>
                  </a:moveTo>
                  <a:cubicBezTo>
                    <a:pt x="104" y="112"/>
                    <a:pt x="83" y="120"/>
                    <a:pt x="56" y="120"/>
                  </a:cubicBezTo>
                  <a:cubicBezTo>
                    <a:pt x="29" y="120"/>
                    <a:pt x="8" y="112"/>
                    <a:pt x="8" y="102"/>
                  </a:cubicBezTo>
                  <a:cubicBezTo>
                    <a:pt x="8" y="87"/>
                    <a:pt x="8" y="87"/>
                    <a:pt x="8" y="87"/>
                  </a:cubicBezTo>
                  <a:cubicBezTo>
                    <a:pt x="16" y="96"/>
                    <a:pt x="36" y="100"/>
                    <a:pt x="56" y="100"/>
                  </a:cubicBezTo>
                  <a:cubicBezTo>
                    <a:pt x="76" y="100"/>
                    <a:pt x="96" y="96"/>
                    <a:pt x="104" y="87"/>
                  </a:cubicBezTo>
                  <a:lnTo>
                    <a:pt x="104" y="102"/>
                  </a:lnTo>
                  <a:close/>
                  <a:moveTo>
                    <a:pt x="104" y="78"/>
                  </a:moveTo>
                  <a:cubicBezTo>
                    <a:pt x="104" y="78"/>
                    <a:pt x="104" y="78"/>
                    <a:pt x="104" y="78"/>
                  </a:cubicBezTo>
                  <a:cubicBezTo>
                    <a:pt x="104" y="78"/>
                    <a:pt x="104" y="78"/>
                    <a:pt x="104" y="78"/>
                  </a:cubicBezTo>
                  <a:cubicBezTo>
                    <a:pt x="104" y="88"/>
                    <a:pt x="83" y="96"/>
                    <a:pt x="56" y="96"/>
                  </a:cubicBezTo>
                  <a:cubicBezTo>
                    <a:pt x="29" y="96"/>
                    <a:pt x="8" y="88"/>
                    <a:pt x="8" y="78"/>
                  </a:cubicBezTo>
                  <a:cubicBezTo>
                    <a:pt x="8" y="78"/>
                    <a:pt x="8" y="78"/>
                    <a:pt x="8" y="78"/>
                  </a:cubicBezTo>
                  <a:cubicBezTo>
                    <a:pt x="8" y="78"/>
                    <a:pt x="8" y="78"/>
                    <a:pt x="8" y="78"/>
                  </a:cubicBezTo>
                  <a:cubicBezTo>
                    <a:pt x="8" y="63"/>
                    <a:pt x="8" y="63"/>
                    <a:pt x="8" y="63"/>
                  </a:cubicBezTo>
                  <a:cubicBezTo>
                    <a:pt x="16" y="72"/>
                    <a:pt x="36" y="76"/>
                    <a:pt x="56" y="76"/>
                  </a:cubicBezTo>
                  <a:cubicBezTo>
                    <a:pt x="76" y="76"/>
                    <a:pt x="96" y="72"/>
                    <a:pt x="104" y="63"/>
                  </a:cubicBezTo>
                  <a:lnTo>
                    <a:pt x="104" y="78"/>
                  </a:lnTo>
                  <a:close/>
                  <a:moveTo>
                    <a:pt x="104" y="54"/>
                  </a:moveTo>
                  <a:cubicBezTo>
                    <a:pt x="104" y="54"/>
                    <a:pt x="104" y="54"/>
                    <a:pt x="104" y="54"/>
                  </a:cubicBezTo>
                  <a:cubicBezTo>
                    <a:pt x="104" y="54"/>
                    <a:pt x="104" y="54"/>
                    <a:pt x="104" y="54"/>
                  </a:cubicBezTo>
                  <a:cubicBezTo>
                    <a:pt x="104" y="64"/>
                    <a:pt x="83" y="72"/>
                    <a:pt x="56" y="72"/>
                  </a:cubicBezTo>
                  <a:cubicBezTo>
                    <a:pt x="29" y="72"/>
                    <a:pt x="8" y="64"/>
                    <a:pt x="8" y="54"/>
                  </a:cubicBezTo>
                  <a:cubicBezTo>
                    <a:pt x="8" y="54"/>
                    <a:pt x="8" y="54"/>
                    <a:pt x="8" y="54"/>
                  </a:cubicBezTo>
                  <a:cubicBezTo>
                    <a:pt x="8" y="54"/>
                    <a:pt x="8" y="54"/>
                    <a:pt x="8" y="54"/>
                  </a:cubicBezTo>
                  <a:cubicBezTo>
                    <a:pt x="8" y="40"/>
                    <a:pt x="8" y="40"/>
                    <a:pt x="8" y="40"/>
                  </a:cubicBezTo>
                  <a:cubicBezTo>
                    <a:pt x="18" y="48"/>
                    <a:pt x="38" y="52"/>
                    <a:pt x="56" y="52"/>
                  </a:cubicBezTo>
                  <a:cubicBezTo>
                    <a:pt x="74" y="52"/>
                    <a:pt x="94" y="48"/>
                    <a:pt x="104" y="40"/>
                  </a:cubicBezTo>
                  <a:lnTo>
                    <a:pt x="104" y="54"/>
                  </a:lnTo>
                  <a:close/>
                  <a:moveTo>
                    <a:pt x="56" y="44"/>
                  </a:moveTo>
                  <a:cubicBezTo>
                    <a:pt x="29" y="44"/>
                    <a:pt x="8" y="36"/>
                    <a:pt x="8" y="26"/>
                  </a:cubicBezTo>
                  <a:cubicBezTo>
                    <a:pt x="8" y="16"/>
                    <a:pt x="29" y="8"/>
                    <a:pt x="56" y="8"/>
                  </a:cubicBezTo>
                  <a:cubicBezTo>
                    <a:pt x="83" y="8"/>
                    <a:pt x="104" y="16"/>
                    <a:pt x="104" y="26"/>
                  </a:cubicBezTo>
                  <a:cubicBezTo>
                    <a:pt x="104" y="36"/>
                    <a:pt x="83" y="44"/>
                    <a:pt x="56"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 name="Oval 50"/>
            <p:cNvSpPr>
              <a:spLocks noChangeArrowheads="1"/>
            </p:cNvSpPr>
            <p:nvPr/>
          </p:nvSpPr>
          <p:spPr bwMode="auto">
            <a:xfrm>
              <a:off x="3537035" y="4655268"/>
              <a:ext cx="25084" cy="2376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9" name="Oval 51"/>
            <p:cNvSpPr>
              <a:spLocks noChangeArrowheads="1"/>
            </p:cNvSpPr>
            <p:nvPr/>
          </p:nvSpPr>
          <p:spPr bwMode="auto">
            <a:xfrm>
              <a:off x="3537035" y="4580017"/>
              <a:ext cx="25084" cy="250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 name="Oval 52"/>
            <p:cNvSpPr>
              <a:spLocks noChangeArrowheads="1"/>
            </p:cNvSpPr>
            <p:nvPr/>
          </p:nvSpPr>
          <p:spPr bwMode="auto">
            <a:xfrm>
              <a:off x="3537035" y="4504764"/>
              <a:ext cx="25084" cy="250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3487088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9">
                                            <p:txEl>
                                              <p:pRg st="0" end="0"/>
                                            </p:txEl>
                                          </p:spTgt>
                                        </p:tgtEl>
                                        <p:attrNameLst>
                                          <p:attrName>style.visibility</p:attrName>
                                        </p:attrNameLst>
                                      </p:cBhvr>
                                      <p:to>
                                        <p:strVal val="visible"/>
                                      </p:to>
                                    </p:set>
                                    <p:animEffect transition="in" filter="wipe(left)">
                                      <p:cBhvr>
                                        <p:cTn id="11" dur="500"/>
                                        <p:tgtEl>
                                          <p:spTgt spid="39">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wipe(right)">
                                      <p:cBhvr>
                                        <p:cTn id="19" dur="500"/>
                                        <p:tgtEl>
                                          <p:spTgt spid="4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5"/>
                                        </p:tgtEl>
                                        <p:attrNameLst>
                                          <p:attrName>style.visibility</p:attrName>
                                        </p:attrNameLst>
                                      </p:cBhvr>
                                      <p:to>
                                        <p:strVal val="visible"/>
                                      </p:to>
                                    </p:set>
                                    <p:animEffect transition="in" filter="fade">
                                      <p:cBhvr>
                                        <p:cTn id="23" dur="500"/>
                                        <p:tgtEl>
                                          <p:spTgt spid="75"/>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wipe(left)">
                                      <p:cBhvr>
                                        <p:cTn id="31" dur="500"/>
                                        <p:tgtEl>
                                          <p:spTgt spid="46"/>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wipe(left)">
                                      <p:cBhvr>
                                        <p:cTn id="35" dur="500"/>
                                        <p:tgtEl>
                                          <p:spTgt spid="47"/>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76"/>
                                        </p:tgtEl>
                                        <p:attrNameLst>
                                          <p:attrName>style.visibility</p:attrName>
                                        </p:attrNameLst>
                                      </p:cBhvr>
                                      <p:to>
                                        <p:strVal val="visible"/>
                                      </p:to>
                                    </p:set>
                                    <p:animEffect transition="in" filter="fade">
                                      <p:cBhvr>
                                        <p:cTn id="39" dur="500"/>
                                        <p:tgtEl>
                                          <p:spTgt spid="76"/>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500"/>
                                        <p:tgtEl>
                                          <p:spTgt spid="52"/>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wipe(left)">
                                      <p:cBhvr>
                                        <p:cTn id="47" dur="500"/>
                                        <p:tgtEl>
                                          <p:spTgt spid="53"/>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54"/>
                                        </p:tgtEl>
                                        <p:attrNameLst>
                                          <p:attrName>style.visibility</p:attrName>
                                        </p:attrNameLst>
                                      </p:cBhvr>
                                      <p:to>
                                        <p:strVal val="visible"/>
                                      </p:to>
                                    </p:set>
                                    <p:animEffect transition="in" filter="wipe(left)">
                                      <p:cBhvr>
                                        <p:cTn id="51" dur="500"/>
                                        <p:tgtEl>
                                          <p:spTgt spid="54"/>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fade">
                                      <p:cBhvr>
                                        <p:cTn id="55" dur="500"/>
                                        <p:tgtEl>
                                          <p:spTgt spid="64"/>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fade">
                                      <p:cBhvr>
                                        <p:cTn id="59" dur="500"/>
                                        <p:tgtEl>
                                          <p:spTgt spid="56"/>
                                        </p:tgtEl>
                                      </p:cBhvr>
                                    </p:animEffect>
                                  </p:childTnLst>
                                </p:cTn>
                              </p:par>
                            </p:childTnLst>
                          </p:cTn>
                        </p:par>
                        <p:par>
                          <p:cTn id="60" fill="hold">
                            <p:stCondLst>
                              <p:cond delay="7000"/>
                            </p:stCondLst>
                            <p:childTnLst>
                              <p:par>
                                <p:cTn id="61" presetID="22" presetClass="entr" presetSubtype="8" fill="hold" grpId="0" nodeType="afterEffect">
                                  <p:stCondLst>
                                    <p:cond delay="0"/>
                                  </p:stCondLst>
                                  <p:childTnLst>
                                    <p:set>
                                      <p:cBhvr>
                                        <p:cTn id="62" dur="1" fill="hold">
                                          <p:stCondLst>
                                            <p:cond delay="0"/>
                                          </p:stCondLst>
                                        </p:cTn>
                                        <p:tgtEl>
                                          <p:spTgt spid="57"/>
                                        </p:tgtEl>
                                        <p:attrNameLst>
                                          <p:attrName>style.visibility</p:attrName>
                                        </p:attrNameLst>
                                      </p:cBhvr>
                                      <p:to>
                                        <p:strVal val="visible"/>
                                      </p:to>
                                    </p:set>
                                    <p:animEffect transition="in" filter="wipe(left)">
                                      <p:cBhvr>
                                        <p:cTn id="63" dur="500"/>
                                        <p:tgtEl>
                                          <p:spTgt spid="57"/>
                                        </p:tgtEl>
                                      </p:cBhvr>
                                    </p:animEffect>
                                  </p:childTnLst>
                                </p:cTn>
                              </p:par>
                            </p:childTnLst>
                          </p:cTn>
                        </p:par>
                        <p:par>
                          <p:cTn id="64" fill="hold">
                            <p:stCondLst>
                              <p:cond delay="7500"/>
                            </p:stCondLst>
                            <p:childTnLst>
                              <p:par>
                                <p:cTn id="65" presetID="22" presetClass="entr" presetSubtype="8" fill="hold" grpId="0" nodeType="after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wipe(left)">
                                      <p:cBhvr>
                                        <p:cTn id="67" dur="500"/>
                                        <p:tgtEl>
                                          <p:spTgt spid="58"/>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60"/>
                                        </p:tgtEl>
                                        <p:attrNameLst>
                                          <p:attrName>style.visibility</p:attrName>
                                        </p:attrNameLst>
                                      </p:cBhvr>
                                      <p:to>
                                        <p:strVal val="visible"/>
                                      </p:to>
                                    </p:set>
                                    <p:animEffect transition="in" filter="fade">
                                      <p:cBhvr>
                                        <p:cTn id="71" dur="500"/>
                                        <p:tgtEl>
                                          <p:spTgt spid="60"/>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63"/>
                                        </p:tgtEl>
                                        <p:attrNameLst>
                                          <p:attrName>style.visibility</p:attrName>
                                        </p:attrNameLst>
                                      </p:cBhvr>
                                      <p:to>
                                        <p:strVal val="visible"/>
                                      </p:to>
                                    </p:set>
                                    <p:animEffect transition="in" filter="fade">
                                      <p:cBhvr>
                                        <p:cTn id="75" dur="500"/>
                                        <p:tgtEl>
                                          <p:spTgt spid="63"/>
                                        </p:tgtEl>
                                      </p:cBhvr>
                                    </p:animEffect>
                                  </p:childTnLst>
                                </p:cTn>
                              </p:par>
                            </p:childTnLst>
                          </p:cTn>
                        </p:par>
                        <p:par>
                          <p:cTn id="76" fill="hold">
                            <p:stCondLst>
                              <p:cond delay="9000"/>
                            </p:stCondLst>
                            <p:childTnLst>
                              <p:par>
                                <p:cTn id="77" presetID="22" presetClass="entr" presetSubtype="8" fill="hold" grpId="0" nodeType="afterEffect">
                                  <p:stCondLst>
                                    <p:cond delay="0"/>
                                  </p:stCondLst>
                                  <p:childTnLst>
                                    <p:set>
                                      <p:cBhvr>
                                        <p:cTn id="78" dur="1" fill="hold">
                                          <p:stCondLst>
                                            <p:cond delay="0"/>
                                          </p:stCondLst>
                                        </p:cTn>
                                        <p:tgtEl>
                                          <p:spTgt spid="61"/>
                                        </p:tgtEl>
                                        <p:attrNameLst>
                                          <p:attrName>style.visibility</p:attrName>
                                        </p:attrNameLst>
                                      </p:cBhvr>
                                      <p:to>
                                        <p:strVal val="visible"/>
                                      </p:to>
                                    </p:set>
                                    <p:animEffect transition="in" filter="wipe(left)">
                                      <p:cBhvr>
                                        <p:cTn id="79" dur="500"/>
                                        <p:tgtEl>
                                          <p:spTgt spid="61"/>
                                        </p:tgtEl>
                                      </p:cBhvr>
                                    </p:animEffect>
                                  </p:childTnLst>
                                </p:cTn>
                              </p:par>
                            </p:childTnLst>
                          </p:cTn>
                        </p:par>
                        <p:par>
                          <p:cTn id="80" fill="hold">
                            <p:stCondLst>
                              <p:cond delay="9500"/>
                            </p:stCondLst>
                            <p:childTnLst>
                              <p:par>
                                <p:cTn id="81" presetID="22" presetClass="entr" presetSubtype="8" fill="hold" grpId="0" nodeType="afterEffect">
                                  <p:stCondLst>
                                    <p:cond delay="0"/>
                                  </p:stCondLst>
                                  <p:childTnLst>
                                    <p:set>
                                      <p:cBhvr>
                                        <p:cTn id="82" dur="1" fill="hold">
                                          <p:stCondLst>
                                            <p:cond delay="0"/>
                                          </p:stCondLst>
                                        </p:cTn>
                                        <p:tgtEl>
                                          <p:spTgt spid="62"/>
                                        </p:tgtEl>
                                        <p:attrNameLst>
                                          <p:attrName>style.visibility</p:attrName>
                                        </p:attrNameLst>
                                      </p:cBhvr>
                                      <p:to>
                                        <p:strVal val="visible"/>
                                      </p:to>
                                    </p:set>
                                    <p:animEffect transition="in" filter="wipe(left)">
                                      <p:cBhvr>
                                        <p:cTn id="8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10" grpId="0"/>
      <p:bldGraphic spid="38" grpId="0">
        <p:bldAsOne/>
      </p:bldGraphic>
      <p:bldP spid="39" grpId="0" build="p"/>
      <p:bldP spid="40" grpId="0" animBg="1"/>
      <p:bldP spid="46" grpId="0"/>
      <p:bldP spid="47" grpId="0"/>
      <p:bldP spid="52" grpId="0" animBg="1"/>
      <p:bldP spid="53" grpId="0"/>
      <p:bldP spid="54" grpId="0"/>
      <p:bldP spid="56" grpId="0" animBg="1"/>
      <p:bldP spid="57" grpId="0"/>
      <p:bldP spid="58" grpId="0"/>
      <p:bldP spid="60" grpId="0" animBg="1"/>
      <p:bldP spid="61" grpId="0"/>
      <p:bldP spid="62" grpId="0"/>
      <p:bldP spid="63" grpId="0" animBg="1"/>
      <p:bldP spid="7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版面配置區 4">
            <a:extLst>
              <a:ext uri="{FF2B5EF4-FFF2-40B4-BE49-F238E27FC236}">
                <a16:creationId xmlns:a16="http://schemas.microsoft.com/office/drawing/2014/main" id="{34B28D23-D3B4-6B46-BC8B-D46A08C29166}"/>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6083" b="6083"/>
          <a:stretch>
            <a:fillRect/>
          </a:stretch>
        </p:blipFill>
        <p:spPr/>
      </p:pic>
      <p:sp>
        <p:nvSpPr>
          <p:cNvPr id="4" name="Rectangle 3"/>
          <p:cNvSpPr/>
          <p:nvPr/>
        </p:nvSpPr>
        <p:spPr>
          <a:xfrm>
            <a:off x="0" y="0"/>
            <a:ext cx="12192000" cy="6858000"/>
          </a:xfrm>
          <a:prstGeom prst="rect">
            <a:avLst/>
          </a:prstGeom>
          <a:gradFill>
            <a:gsLst>
              <a:gs pos="0">
                <a:schemeClr val="accent1">
                  <a:lumMod val="5000"/>
                  <a:lumOff val="95000"/>
                  <a:alpha val="50000"/>
                </a:schemeClr>
              </a:gs>
              <a:gs pos="73000">
                <a:schemeClr val="accent1">
                  <a:lumMod val="45000"/>
                  <a:lumOff val="55000"/>
                  <a:alpha val="50000"/>
                </a:schemeClr>
              </a:gs>
              <a:gs pos="83000">
                <a:schemeClr val="accent1">
                  <a:lumMod val="45000"/>
                  <a:lumOff val="55000"/>
                  <a:alpha val="30000"/>
                </a:schemeClr>
              </a:gs>
              <a:gs pos="100000">
                <a:schemeClr val="accent1">
                  <a:lumMod val="30000"/>
                  <a:lumOff val="70000"/>
                  <a:alpha val="3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668118" y="3735060"/>
            <a:ext cx="7331826" cy="1338828"/>
          </a:xfrm>
          <a:prstGeom prst="rect">
            <a:avLst/>
          </a:prstGeom>
        </p:spPr>
        <p:txBody>
          <a:bodyPr wrap="square">
            <a:spAutoFit/>
          </a:bodyPr>
          <a:lstStyle/>
          <a:p>
            <a:pPr algn="ctr">
              <a:lnSpc>
                <a:spcPct val="150000"/>
              </a:lnSpc>
            </a:pPr>
            <a:r>
              <a:rPr lang="en-US" dirty="0">
                <a:solidFill>
                  <a:schemeClr val="bg2"/>
                </a:solidFill>
              </a:rPr>
              <a:t>Throughout our </a:t>
            </a:r>
            <a:r>
              <a:rPr lang="en-US" dirty="0" err="1">
                <a:solidFill>
                  <a:schemeClr val="bg2"/>
                </a:solidFill>
              </a:rPr>
              <a:t>organisation</a:t>
            </a:r>
            <a:r>
              <a:rPr lang="en-US" dirty="0">
                <a:solidFill>
                  <a:schemeClr val="bg2"/>
                </a:solidFill>
              </a:rPr>
              <a:t> we’ve always looked to bring together the right skills and knowledge to support our technology development, network growth and customer service. </a:t>
            </a:r>
          </a:p>
        </p:txBody>
      </p:sp>
      <p:sp>
        <p:nvSpPr>
          <p:cNvPr id="10" name="Text Placeholder 9"/>
          <p:cNvSpPr>
            <a:spLocks noGrp="1"/>
          </p:cNvSpPr>
          <p:nvPr>
            <p:ph type="body" sz="quarter" idx="14"/>
          </p:nvPr>
        </p:nvSpPr>
        <p:spPr/>
        <p:txBody>
          <a:bodyPr/>
          <a:lstStyle/>
          <a:p>
            <a:r>
              <a:rPr lang="zh-Hant" altLang="en-US" b="0" dirty="0">
                <a:latin typeface="Microsoft JhengHei" panose="020B0604030504040204" pitchFamily="34" charset="-120"/>
                <a:ea typeface="Microsoft JhengHei" panose="020B0604030504040204" pitchFamily="34" charset="-120"/>
              </a:rPr>
              <a:t>關於我們</a:t>
            </a:r>
            <a:endParaRPr lang="id-ID" b="0" dirty="0">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363947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wipe(left)">
                                      <p:cBhvr>
                                        <p:cTn id="11" dur="500"/>
                                        <p:tgtEl>
                                          <p:spTgt spid="10">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10"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Isosceles Triangle 28"/>
          <p:cNvSpPr/>
          <p:nvPr/>
        </p:nvSpPr>
        <p:spPr>
          <a:xfrm>
            <a:off x="0" y="724459"/>
            <a:ext cx="12192000" cy="6172200"/>
          </a:xfrm>
          <a:prstGeom prst="triangle">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 name="Title 25"/>
          <p:cNvSpPr>
            <a:spLocks noGrp="1"/>
          </p:cNvSpPr>
          <p:nvPr>
            <p:ph type="title"/>
          </p:nvPr>
        </p:nvSpPr>
        <p:spPr>
          <a:xfrm>
            <a:off x="369792" y="653284"/>
            <a:ext cx="6322837" cy="836146"/>
          </a:xfrm>
        </p:spPr>
        <p:txBody>
          <a:bodyPr>
            <a:normAutofit/>
          </a:bodyPr>
          <a:lstStyle/>
          <a:p>
            <a:r>
              <a:rPr lang="en-US" dirty="0"/>
              <a:t>Market Validation</a:t>
            </a:r>
            <a:endParaRPr lang="id-ID" dirty="0"/>
          </a:p>
        </p:txBody>
      </p:sp>
      <p:graphicFrame>
        <p:nvGraphicFramePr>
          <p:cNvPr id="23" name="Chart Placeholder 22"/>
          <p:cNvGraphicFramePr>
            <a:graphicFrameLocks noGrp="1"/>
          </p:cNvGraphicFramePr>
          <p:nvPr>
            <p:ph type="chart" sz="quarter" idx="4294967295"/>
            <p:extLst>
              <p:ext uri="{D42A27DB-BD31-4B8C-83A1-F6EECF244321}">
                <p14:modId xmlns:p14="http://schemas.microsoft.com/office/powerpoint/2010/main" val="1327912960"/>
              </p:ext>
            </p:extLst>
          </p:nvPr>
        </p:nvGraphicFramePr>
        <p:xfrm>
          <a:off x="5949950" y="1081088"/>
          <a:ext cx="5805488" cy="5472112"/>
        </p:xfrm>
        <a:graphic>
          <a:graphicData uri="http://schemas.openxmlformats.org/drawingml/2006/chart">
            <c:chart xmlns:c="http://schemas.openxmlformats.org/drawingml/2006/chart" xmlns:r="http://schemas.openxmlformats.org/officeDocument/2006/relationships" r:id="rId2"/>
          </a:graphicData>
        </a:graphic>
      </p:graphicFrame>
      <p:sp>
        <p:nvSpPr>
          <p:cNvPr id="27" name="Text Placeholder 26"/>
          <p:cNvSpPr>
            <a:spLocks noGrp="1"/>
          </p:cNvSpPr>
          <p:nvPr>
            <p:ph type="body" sz="quarter" idx="14"/>
          </p:nvPr>
        </p:nvSpPr>
        <p:spPr/>
        <p:txBody>
          <a:bodyPr/>
          <a:lstStyle/>
          <a:p>
            <a:r>
              <a:rPr lang="id-ID" dirty="0">
                <a:solidFill>
                  <a:schemeClr val="tx2"/>
                </a:solidFill>
              </a:rPr>
              <a:t>Suitable for all categories business and personal presentation eaque ipsa quae</a:t>
            </a:r>
          </a:p>
          <a:p>
            <a:endParaRPr lang="id-ID" dirty="0"/>
          </a:p>
          <a:p>
            <a:endParaRPr lang="id-ID" dirty="0"/>
          </a:p>
        </p:txBody>
      </p:sp>
      <p:sp>
        <p:nvSpPr>
          <p:cNvPr id="33" name="Freeform 43"/>
          <p:cNvSpPr>
            <a:spLocks/>
          </p:cNvSpPr>
          <p:nvPr/>
        </p:nvSpPr>
        <p:spPr bwMode="auto">
          <a:xfrm rot="16200000">
            <a:off x="509959" y="2417325"/>
            <a:ext cx="274630" cy="262873"/>
          </a:xfrm>
          <a:custGeom>
            <a:avLst/>
            <a:gdLst>
              <a:gd name="T0" fmla="*/ 202 w 806"/>
              <a:gd name="T1" fmla="*/ 699 h 699"/>
              <a:gd name="T2" fmla="*/ 0 w 806"/>
              <a:gd name="T3" fmla="*/ 350 h 699"/>
              <a:gd name="T4" fmla="*/ 202 w 806"/>
              <a:gd name="T5" fmla="*/ 0 h 699"/>
              <a:gd name="T6" fmla="*/ 605 w 806"/>
              <a:gd name="T7" fmla="*/ 0 h 699"/>
              <a:gd name="T8" fmla="*/ 806 w 806"/>
              <a:gd name="T9" fmla="*/ 350 h 699"/>
              <a:gd name="T10" fmla="*/ 605 w 806"/>
              <a:gd name="T11" fmla="*/ 699 h 699"/>
              <a:gd name="T12" fmla="*/ 202 w 806"/>
              <a:gd name="T13" fmla="*/ 699 h 699"/>
            </a:gdLst>
            <a:ahLst/>
            <a:cxnLst>
              <a:cxn ang="0">
                <a:pos x="T0" y="T1"/>
              </a:cxn>
              <a:cxn ang="0">
                <a:pos x="T2" y="T3"/>
              </a:cxn>
              <a:cxn ang="0">
                <a:pos x="T4" y="T5"/>
              </a:cxn>
              <a:cxn ang="0">
                <a:pos x="T6" y="T7"/>
              </a:cxn>
              <a:cxn ang="0">
                <a:pos x="T8" y="T9"/>
              </a:cxn>
              <a:cxn ang="0">
                <a:pos x="T10" y="T11"/>
              </a:cxn>
              <a:cxn ang="0">
                <a:pos x="T12" y="T13"/>
              </a:cxn>
            </a:cxnLst>
            <a:rect l="0" t="0" r="r" b="b"/>
            <a:pathLst>
              <a:path w="806" h="699">
                <a:moveTo>
                  <a:pt x="202" y="699"/>
                </a:moveTo>
                <a:lnTo>
                  <a:pt x="0" y="350"/>
                </a:lnTo>
                <a:lnTo>
                  <a:pt x="202" y="0"/>
                </a:lnTo>
                <a:lnTo>
                  <a:pt x="605" y="0"/>
                </a:lnTo>
                <a:lnTo>
                  <a:pt x="806" y="350"/>
                </a:lnTo>
                <a:lnTo>
                  <a:pt x="605" y="699"/>
                </a:lnTo>
                <a:lnTo>
                  <a:pt x="202" y="69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TextBox 33"/>
          <p:cNvSpPr txBox="1"/>
          <p:nvPr/>
        </p:nvSpPr>
        <p:spPr>
          <a:xfrm>
            <a:off x="955117" y="2397591"/>
            <a:ext cx="1096151" cy="307777"/>
          </a:xfrm>
          <a:prstGeom prst="rect">
            <a:avLst/>
          </a:prstGeom>
          <a:noFill/>
        </p:spPr>
        <p:txBody>
          <a:bodyPr wrap="square" rtlCol="0">
            <a:spAutoFit/>
          </a:bodyPr>
          <a:lstStyle/>
          <a:p>
            <a:r>
              <a:rPr lang="en-US" sz="1400" dirty="0">
                <a:solidFill>
                  <a:schemeClr val="accent1"/>
                </a:solidFill>
              </a:rPr>
              <a:t>Description</a:t>
            </a:r>
            <a:endParaRPr lang="id-ID" sz="1200" dirty="0">
              <a:solidFill>
                <a:schemeClr val="accent1"/>
              </a:solidFill>
            </a:endParaRPr>
          </a:p>
        </p:txBody>
      </p:sp>
      <p:sp>
        <p:nvSpPr>
          <p:cNvPr id="35" name="Rectangle 34"/>
          <p:cNvSpPr/>
          <p:nvPr/>
        </p:nvSpPr>
        <p:spPr>
          <a:xfrm>
            <a:off x="955118" y="2653021"/>
            <a:ext cx="3313834" cy="612155"/>
          </a:xfrm>
          <a:prstGeom prst="rect">
            <a:avLst/>
          </a:prstGeom>
        </p:spPr>
        <p:txBody>
          <a:bodyPr wrap="square">
            <a:spAutoFit/>
          </a:bodyPr>
          <a:lstStyle/>
          <a:p>
            <a:pPr>
              <a:lnSpc>
                <a:spcPct val="150000"/>
              </a:lnSpc>
            </a:pPr>
            <a:r>
              <a:rPr lang="id-ID" sz="1200" dirty="0"/>
              <a:t>Praesent posuere turpis sed augue rutrum congue. Nunc in fermentum dui augue. </a:t>
            </a:r>
          </a:p>
        </p:txBody>
      </p:sp>
      <p:sp>
        <p:nvSpPr>
          <p:cNvPr id="36" name="Freeform 43"/>
          <p:cNvSpPr>
            <a:spLocks/>
          </p:cNvSpPr>
          <p:nvPr/>
        </p:nvSpPr>
        <p:spPr bwMode="auto">
          <a:xfrm rot="16200000">
            <a:off x="509959" y="3458396"/>
            <a:ext cx="274630" cy="262873"/>
          </a:xfrm>
          <a:custGeom>
            <a:avLst/>
            <a:gdLst>
              <a:gd name="T0" fmla="*/ 202 w 806"/>
              <a:gd name="T1" fmla="*/ 699 h 699"/>
              <a:gd name="T2" fmla="*/ 0 w 806"/>
              <a:gd name="T3" fmla="*/ 350 h 699"/>
              <a:gd name="T4" fmla="*/ 202 w 806"/>
              <a:gd name="T5" fmla="*/ 0 h 699"/>
              <a:gd name="T6" fmla="*/ 605 w 806"/>
              <a:gd name="T7" fmla="*/ 0 h 699"/>
              <a:gd name="T8" fmla="*/ 806 w 806"/>
              <a:gd name="T9" fmla="*/ 350 h 699"/>
              <a:gd name="T10" fmla="*/ 605 w 806"/>
              <a:gd name="T11" fmla="*/ 699 h 699"/>
              <a:gd name="T12" fmla="*/ 202 w 806"/>
              <a:gd name="T13" fmla="*/ 699 h 699"/>
            </a:gdLst>
            <a:ahLst/>
            <a:cxnLst>
              <a:cxn ang="0">
                <a:pos x="T0" y="T1"/>
              </a:cxn>
              <a:cxn ang="0">
                <a:pos x="T2" y="T3"/>
              </a:cxn>
              <a:cxn ang="0">
                <a:pos x="T4" y="T5"/>
              </a:cxn>
              <a:cxn ang="0">
                <a:pos x="T6" y="T7"/>
              </a:cxn>
              <a:cxn ang="0">
                <a:pos x="T8" y="T9"/>
              </a:cxn>
              <a:cxn ang="0">
                <a:pos x="T10" y="T11"/>
              </a:cxn>
              <a:cxn ang="0">
                <a:pos x="T12" y="T13"/>
              </a:cxn>
            </a:cxnLst>
            <a:rect l="0" t="0" r="r" b="b"/>
            <a:pathLst>
              <a:path w="806" h="699">
                <a:moveTo>
                  <a:pt x="202" y="699"/>
                </a:moveTo>
                <a:lnTo>
                  <a:pt x="0" y="350"/>
                </a:lnTo>
                <a:lnTo>
                  <a:pt x="202" y="0"/>
                </a:lnTo>
                <a:lnTo>
                  <a:pt x="605" y="0"/>
                </a:lnTo>
                <a:lnTo>
                  <a:pt x="806" y="350"/>
                </a:lnTo>
                <a:lnTo>
                  <a:pt x="605" y="699"/>
                </a:lnTo>
                <a:lnTo>
                  <a:pt x="202" y="69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TextBox 36"/>
          <p:cNvSpPr txBox="1"/>
          <p:nvPr/>
        </p:nvSpPr>
        <p:spPr>
          <a:xfrm>
            <a:off x="955117" y="3438662"/>
            <a:ext cx="1096151" cy="307777"/>
          </a:xfrm>
          <a:prstGeom prst="rect">
            <a:avLst/>
          </a:prstGeom>
          <a:noFill/>
        </p:spPr>
        <p:txBody>
          <a:bodyPr wrap="square" rtlCol="0">
            <a:spAutoFit/>
          </a:bodyPr>
          <a:lstStyle/>
          <a:p>
            <a:r>
              <a:rPr lang="en-US" sz="1400" dirty="0">
                <a:solidFill>
                  <a:schemeClr val="accent1"/>
                </a:solidFill>
              </a:rPr>
              <a:t>Description</a:t>
            </a:r>
            <a:endParaRPr lang="id-ID" sz="1200" dirty="0">
              <a:solidFill>
                <a:schemeClr val="accent1"/>
              </a:solidFill>
            </a:endParaRPr>
          </a:p>
        </p:txBody>
      </p:sp>
      <p:sp>
        <p:nvSpPr>
          <p:cNvPr id="38" name="Rectangle 37"/>
          <p:cNvSpPr/>
          <p:nvPr/>
        </p:nvSpPr>
        <p:spPr>
          <a:xfrm>
            <a:off x="955118" y="3694092"/>
            <a:ext cx="3313834" cy="612155"/>
          </a:xfrm>
          <a:prstGeom prst="rect">
            <a:avLst/>
          </a:prstGeom>
        </p:spPr>
        <p:txBody>
          <a:bodyPr wrap="square">
            <a:spAutoFit/>
          </a:bodyPr>
          <a:lstStyle/>
          <a:p>
            <a:pPr>
              <a:lnSpc>
                <a:spcPct val="150000"/>
              </a:lnSpc>
            </a:pPr>
            <a:r>
              <a:rPr lang="id-ID" sz="1200" dirty="0"/>
              <a:t>Praesent posuere turpis sed augue rutrum congue. Nunc in fermentum dui augue. </a:t>
            </a:r>
          </a:p>
        </p:txBody>
      </p:sp>
      <p:sp>
        <p:nvSpPr>
          <p:cNvPr id="39" name="Freeform 43"/>
          <p:cNvSpPr>
            <a:spLocks/>
          </p:cNvSpPr>
          <p:nvPr/>
        </p:nvSpPr>
        <p:spPr bwMode="auto">
          <a:xfrm rot="16200000">
            <a:off x="509958" y="4496656"/>
            <a:ext cx="274630" cy="262873"/>
          </a:xfrm>
          <a:custGeom>
            <a:avLst/>
            <a:gdLst>
              <a:gd name="T0" fmla="*/ 202 w 806"/>
              <a:gd name="T1" fmla="*/ 699 h 699"/>
              <a:gd name="T2" fmla="*/ 0 w 806"/>
              <a:gd name="T3" fmla="*/ 350 h 699"/>
              <a:gd name="T4" fmla="*/ 202 w 806"/>
              <a:gd name="T5" fmla="*/ 0 h 699"/>
              <a:gd name="T6" fmla="*/ 605 w 806"/>
              <a:gd name="T7" fmla="*/ 0 h 699"/>
              <a:gd name="T8" fmla="*/ 806 w 806"/>
              <a:gd name="T9" fmla="*/ 350 h 699"/>
              <a:gd name="T10" fmla="*/ 605 w 806"/>
              <a:gd name="T11" fmla="*/ 699 h 699"/>
              <a:gd name="T12" fmla="*/ 202 w 806"/>
              <a:gd name="T13" fmla="*/ 699 h 699"/>
            </a:gdLst>
            <a:ahLst/>
            <a:cxnLst>
              <a:cxn ang="0">
                <a:pos x="T0" y="T1"/>
              </a:cxn>
              <a:cxn ang="0">
                <a:pos x="T2" y="T3"/>
              </a:cxn>
              <a:cxn ang="0">
                <a:pos x="T4" y="T5"/>
              </a:cxn>
              <a:cxn ang="0">
                <a:pos x="T6" y="T7"/>
              </a:cxn>
              <a:cxn ang="0">
                <a:pos x="T8" y="T9"/>
              </a:cxn>
              <a:cxn ang="0">
                <a:pos x="T10" y="T11"/>
              </a:cxn>
              <a:cxn ang="0">
                <a:pos x="T12" y="T13"/>
              </a:cxn>
            </a:cxnLst>
            <a:rect l="0" t="0" r="r" b="b"/>
            <a:pathLst>
              <a:path w="806" h="699">
                <a:moveTo>
                  <a:pt x="202" y="699"/>
                </a:moveTo>
                <a:lnTo>
                  <a:pt x="0" y="350"/>
                </a:lnTo>
                <a:lnTo>
                  <a:pt x="202" y="0"/>
                </a:lnTo>
                <a:lnTo>
                  <a:pt x="605" y="0"/>
                </a:lnTo>
                <a:lnTo>
                  <a:pt x="806" y="350"/>
                </a:lnTo>
                <a:lnTo>
                  <a:pt x="605" y="699"/>
                </a:lnTo>
                <a:lnTo>
                  <a:pt x="202" y="69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TextBox 39"/>
          <p:cNvSpPr txBox="1"/>
          <p:nvPr/>
        </p:nvSpPr>
        <p:spPr>
          <a:xfrm>
            <a:off x="955116" y="4476922"/>
            <a:ext cx="1096151" cy="307777"/>
          </a:xfrm>
          <a:prstGeom prst="rect">
            <a:avLst/>
          </a:prstGeom>
          <a:noFill/>
        </p:spPr>
        <p:txBody>
          <a:bodyPr wrap="square" rtlCol="0">
            <a:spAutoFit/>
          </a:bodyPr>
          <a:lstStyle/>
          <a:p>
            <a:r>
              <a:rPr lang="en-US" sz="1400" dirty="0">
                <a:solidFill>
                  <a:schemeClr val="accent1"/>
                </a:solidFill>
              </a:rPr>
              <a:t>Description</a:t>
            </a:r>
            <a:endParaRPr lang="id-ID" sz="1200" dirty="0">
              <a:solidFill>
                <a:schemeClr val="accent1"/>
              </a:solidFill>
            </a:endParaRPr>
          </a:p>
        </p:txBody>
      </p:sp>
      <p:sp>
        <p:nvSpPr>
          <p:cNvPr id="41" name="Rectangle 40"/>
          <p:cNvSpPr/>
          <p:nvPr/>
        </p:nvSpPr>
        <p:spPr>
          <a:xfrm>
            <a:off x="955117" y="4732352"/>
            <a:ext cx="3313834" cy="612155"/>
          </a:xfrm>
          <a:prstGeom prst="rect">
            <a:avLst/>
          </a:prstGeom>
        </p:spPr>
        <p:txBody>
          <a:bodyPr wrap="square">
            <a:spAutoFit/>
          </a:bodyPr>
          <a:lstStyle/>
          <a:p>
            <a:pPr>
              <a:lnSpc>
                <a:spcPct val="150000"/>
              </a:lnSpc>
            </a:pPr>
            <a:r>
              <a:rPr lang="id-ID" sz="1200" dirty="0"/>
              <a:t>Praesent posuere turpis sed augue rutrum congue. Nunc in fermentum dui augue. </a:t>
            </a:r>
          </a:p>
        </p:txBody>
      </p:sp>
      <p:sp>
        <p:nvSpPr>
          <p:cNvPr id="42" name="Freeform 43"/>
          <p:cNvSpPr>
            <a:spLocks/>
          </p:cNvSpPr>
          <p:nvPr/>
        </p:nvSpPr>
        <p:spPr bwMode="auto">
          <a:xfrm rot="16200000">
            <a:off x="522793" y="5529294"/>
            <a:ext cx="274630" cy="262873"/>
          </a:xfrm>
          <a:custGeom>
            <a:avLst/>
            <a:gdLst>
              <a:gd name="T0" fmla="*/ 202 w 806"/>
              <a:gd name="T1" fmla="*/ 699 h 699"/>
              <a:gd name="T2" fmla="*/ 0 w 806"/>
              <a:gd name="T3" fmla="*/ 350 h 699"/>
              <a:gd name="T4" fmla="*/ 202 w 806"/>
              <a:gd name="T5" fmla="*/ 0 h 699"/>
              <a:gd name="T6" fmla="*/ 605 w 806"/>
              <a:gd name="T7" fmla="*/ 0 h 699"/>
              <a:gd name="T8" fmla="*/ 806 w 806"/>
              <a:gd name="T9" fmla="*/ 350 h 699"/>
              <a:gd name="T10" fmla="*/ 605 w 806"/>
              <a:gd name="T11" fmla="*/ 699 h 699"/>
              <a:gd name="T12" fmla="*/ 202 w 806"/>
              <a:gd name="T13" fmla="*/ 699 h 699"/>
            </a:gdLst>
            <a:ahLst/>
            <a:cxnLst>
              <a:cxn ang="0">
                <a:pos x="T0" y="T1"/>
              </a:cxn>
              <a:cxn ang="0">
                <a:pos x="T2" y="T3"/>
              </a:cxn>
              <a:cxn ang="0">
                <a:pos x="T4" y="T5"/>
              </a:cxn>
              <a:cxn ang="0">
                <a:pos x="T6" y="T7"/>
              </a:cxn>
              <a:cxn ang="0">
                <a:pos x="T8" y="T9"/>
              </a:cxn>
              <a:cxn ang="0">
                <a:pos x="T10" y="T11"/>
              </a:cxn>
              <a:cxn ang="0">
                <a:pos x="T12" y="T13"/>
              </a:cxn>
            </a:cxnLst>
            <a:rect l="0" t="0" r="r" b="b"/>
            <a:pathLst>
              <a:path w="806" h="699">
                <a:moveTo>
                  <a:pt x="202" y="699"/>
                </a:moveTo>
                <a:lnTo>
                  <a:pt x="0" y="350"/>
                </a:lnTo>
                <a:lnTo>
                  <a:pt x="202" y="0"/>
                </a:lnTo>
                <a:lnTo>
                  <a:pt x="605" y="0"/>
                </a:lnTo>
                <a:lnTo>
                  <a:pt x="806" y="350"/>
                </a:lnTo>
                <a:lnTo>
                  <a:pt x="605" y="699"/>
                </a:lnTo>
                <a:lnTo>
                  <a:pt x="202" y="69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TextBox 42"/>
          <p:cNvSpPr txBox="1"/>
          <p:nvPr/>
        </p:nvSpPr>
        <p:spPr>
          <a:xfrm>
            <a:off x="967951" y="5509560"/>
            <a:ext cx="1096151" cy="307777"/>
          </a:xfrm>
          <a:prstGeom prst="rect">
            <a:avLst/>
          </a:prstGeom>
          <a:noFill/>
        </p:spPr>
        <p:txBody>
          <a:bodyPr wrap="square" rtlCol="0">
            <a:spAutoFit/>
          </a:bodyPr>
          <a:lstStyle/>
          <a:p>
            <a:r>
              <a:rPr lang="en-US" sz="1400" dirty="0">
                <a:solidFill>
                  <a:schemeClr val="accent1"/>
                </a:solidFill>
              </a:rPr>
              <a:t>Description</a:t>
            </a:r>
            <a:endParaRPr lang="id-ID" sz="1200" dirty="0">
              <a:solidFill>
                <a:schemeClr val="accent1"/>
              </a:solidFill>
            </a:endParaRPr>
          </a:p>
        </p:txBody>
      </p:sp>
      <p:sp>
        <p:nvSpPr>
          <p:cNvPr id="44" name="Rectangle 43"/>
          <p:cNvSpPr/>
          <p:nvPr/>
        </p:nvSpPr>
        <p:spPr>
          <a:xfrm>
            <a:off x="967952" y="5764990"/>
            <a:ext cx="3313834" cy="612155"/>
          </a:xfrm>
          <a:prstGeom prst="rect">
            <a:avLst/>
          </a:prstGeom>
        </p:spPr>
        <p:txBody>
          <a:bodyPr wrap="square">
            <a:spAutoFit/>
          </a:bodyPr>
          <a:lstStyle/>
          <a:p>
            <a:pPr>
              <a:lnSpc>
                <a:spcPct val="150000"/>
              </a:lnSpc>
            </a:pPr>
            <a:r>
              <a:rPr lang="id-ID" sz="1200" dirty="0"/>
              <a:t>Praesent posuere turpis sed augue rutrum congue. Nunc in fermentum dui augue. </a:t>
            </a:r>
          </a:p>
        </p:txBody>
      </p:sp>
    </p:spTree>
    <p:extLst>
      <p:ext uri="{BB962C8B-B14F-4D97-AF65-F5344CB8AC3E}">
        <p14:creationId xmlns:p14="http://schemas.microsoft.com/office/powerpoint/2010/main" val="267395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wipe(left)">
                                      <p:cBhvr>
                                        <p:cTn id="11" dur="500"/>
                                        <p:tgtEl>
                                          <p:spTgt spid="27">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left)">
                                      <p:cBhvr>
                                        <p:cTn id="19" dur="500"/>
                                        <p:tgtEl>
                                          <p:spTgt spid="33"/>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left)">
                                      <p:cBhvr>
                                        <p:cTn id="23" dur="500"/>
                                        <p:tgtEl>
                                          <p:spTgt spid="34"/>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left)">
                                      <p:cBhvr>
                                        <p:cTn id="27" dur="500"/>
                                        <p:tgtEl>
                                          <p:spTgt spid="35"/>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left)">
                                      <p:cBhvr>
                                        <p:cTn id="31" dur="500"/>
                                        <p:tgtEl>
                                          <p:spTgt spid="36"/>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left)">
                                      <p:cBhvr>
                                        <p:cTn id="35" dur="500"/>
                                        <p:tgtEl>
                                          <p:spTgt spid="37"/>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wipe(left)">
                                      <p:cBhvr>
                                        <p:cTn id="39" dur="500"/>
                                        <p:tgtEl>
                                          <p:spTgt spid="38"/>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wipe(left)">
                                      <p:cBhvr>
                                        <p:cTn id="43" dur="500"/>
                                        <p:tgtEl>
                                          <p:spTgt spid="39"/>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wipe(left)">
                                      <p:cBhvr>
                                        <p:cTn id="47" dur="500"/>
                                        <p:tgtEl>
                                          <p:spTgt spid="40"/>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wipe(left)">
                                      <p:cBhvr>
                                        <p:cTn id="51" dur="500"/>
                                        <p:tgtEl>
                                          <p:spTgt spid="41"/>
                                        </p:tgtEl>
                                      </p:cBhvr>
                                    </p:animEffect>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wipe(left)">
                                      <p:cBhvr>
                                        <p:cTn id="55" dur="500"/>
                                        <p:tgtEl>
                                          <p:spTgt spid="42"/>
                                        </p:tgtEl>
                                      </p:cBhvr>
                                    </p:animEffect>
                                  </p:childTnLst>
                                </p:cTn>
                              </p:par>
                            </p:childTnLst>
                          </p:cTn>
                        </p:par>
                        <p:par>
                          <p:cTn id="56" fill="hold">
                            <p:stCondLst>
                              <p:cond delay="6500"/>
                            </p:stCondLst>
                            <p:childTnLst>
                              <p:par>
                                <p:cTn id="57" presetID="22" presetClass="entr" presetSubtype="8" fill="hold" grpId="0" nodeType="after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wipe(left)">
                                      <p:cBhvr>
                                        <p:cTn id="59" dur="500"/>
                                        <p:tgtEl>
                                          <p:spTgt spid="43"/>
                                        </p:tgtEl>
                                      </p:cBhvr>
                                    </p:animEffect>
                                  </p:childTnLst>
                                </p:cTn>
                              </p:par>
                            </p:childTnLst>
                          </p:cTn>
                        </p:par>
                        <p:par>
                          <p:cTn id="60" fill="hold">
                            <p:stCondLst>
                              <p:cond delay="7000"/>
                            </p:stCondLst>
                            <p:childTnLst>
                              <p:par>
                                <p:cTn id="61" presetID="22" presetClass="entr" presetSubtype="8" fill="hold" grpId="0" nodeType="after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wipe(left)">
                                      <p:cBhvr>
                                        <p:cTn id="6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Graphic spid="23" grpId="0">
        <p:bldAsOne/>
      </p:bldGraphic>
      <p:bldP spid="27" grpId="0" build="p"/>
      <p:bldP spid="33" grpId="0" animBg="1"/>
      <p:bldP spid="34" grpId="0"/>
      <p:bldP spid="35" grpId="0"/>
      <p:bldP spid="36" grpId="0" animBg="1"/>
      <p:bldP spid="37" grpId="0"/>
      <p:bldP spid="38" grpId="0"/>
      <p:bldP spid="39" grpId="0" animBg="1"/>
      <p:bldP spid="40" grpId="0"/>
      <p:bldP spid="41" grpId="0"/>
      <p:bldP spid="42" grpId="0" animBg="1"/>
      <p:bldP spid="43" grpId="0"/>
      <p:bldP spid="4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Isosceles Triangle 33"/>
          <p:cNvSpPr/>
          <p:nvPr/>
        </p:nvSpPr>
        <p:spPr>
          <a:xfrm rot="10800000">
            <a:off x="6625" y="18448"/>
            <a:ext cx="12192000" cy="6839552"/>
          </a:xfrm>
          <a:prstGeom prst="triangle">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 name="Title 25"/>
          <p:cNvSpPr>
            <a:spLocks noGrp="1"/>
          </p:cNvSpPr>
          <p:nvPr>
            <p:ph type="title"/>
          </p:nvPr>
        </p:nvSpPr>
        <p:spPr/>
        <p:txBody>
          <a:bodyPr>
            <a:normAutofit/>
          </a:bodyPr>
          <a:lstStyle/>
          <a:p>
            <a:r>
              <a:rPr lang="id-ID" dirty="0"/>
              <a:t>Chart</a:t>
            </a:r>
          </a:p>
        </p:txBody>
      </p:sp>
      <p:sp>
        <p:nvSpPr>
          <p:cNvPr id="27" name="Text Placeholder 26"/>
          <p:cNvSpPr>
            <a:spLocks noGrp="1"/>
          </p:cNvSpPr>
          <p:nvPr>
            <p:ph type="body" sz="quarter" idx="14"/>
          </p:nvPr>
        </p:nvSpPr>
        <p:spPr/>
        <p:txBody>
          <a:bodyPr/>
          <a:lstStyle/>
          <a:p>
            <a:r>
              <a:rPr lang="id-ID" dirty="0"/>
              <a:t>Suitable for all categories business and personal presentation eaque ipsa quae</a:t>
            </a:r>
          </a:p>
          <a:p>
            <a:endParaRPr lang="id-ID" dirty="0"/>
          </a:p>
          <a:p>
            <a:endParaRPr lang="id-ID" dirty="0"/>
          </a:p>
        </p:txBody>
      </p:sp>
      <p:graphicFrame>
        <p:nvGraphicFramePr>
          <p:cNvPr id="24" name="Chart Placeholder 23"/>
          <p:cNvGraphicFramePr>
            <a:graphicFrameLocks noGrp="1"/>
          </p:cNvGraphicFramePr>
          <p:nvPr>
            <p:ph type="chart" sz="quarter" idx="15"/>
            <p:extLst>
              <p:ext uri="{D42A27DB-BD31-4B8C-83A1-F6EECF244321}">
                <p14:modId xmlns:p14="http://schemas.microsoft.com/office/powerpoint/2010/main" val="2469945920"/>
              </p:ext>
            </p:extLst>
          </p:nvPr>
        </p:nvGraphicFramePr>
        <p:xfrm>
          <a:off x="86835" y="1599275"/>
          <a:ext cx="6538629" cy="4886857"/>
        </p:xfrm>
        <a:graphic>
          <a:graphicData uri="http://schemas.openxmlformats.org/drawingml/2006/chart">
            <c:chart xmlns:c="http://schemas.openxmlformats.org/drawingml/2006/chart" xmlns:r="http://schemas.openxmlformats.org/officeDocument/2006/relationships" r:id="rId3"/>
          </a:graphicData>
        </a:graphic>
      </p:graphicFrame>
      <p:sp>
        <p:nvSpPr>
          <p:cNvPr id="12" name="Freeform 189"/>
          <p:cNvSpPr>
            <a:spLocks noEditPoints="1"/>
          </p:cNvSpPr>
          <p:nvPr/>
        </p:nvSpPr>
        <p:spPr bwMode="auto">
          <a:xfrm>
            <a:off x="2055050" y="4181310"/>
            <a:ext cx="503432" cy="416130"/>
          </a:xfrm>
          <a:custGeom>
            <a:avLst/>
            <a:gdLst>
              <a:gd name="T0" fmla="*/ 70 w 73"/>
              <a:gd name="T1" fmla="*/ 29 h 58"/>
              <a:gd name="T2" fmla="*/ 65 w 73"/>
              <a:gd name="T3" fmla="*/ 20 h 58"/>
              <a:gd name="T4" fmla="*/ 57 w 73"/>
              <a:gd name="T5" fmla="*/ 20 h 58"/>
              <a:gd name="T6" fmla="*/ 53 w 73"/>
              <a:gd name="T7" fmla="*/ 20 h 58"/>
              <a:gd name="T8" fmla="*/ 52 w 73"/>
              <a:gd name="T9" fmla="*/ 13 h 58"/>
              <a:gd name="T10" fmla="*/ 45 w 73"/>
              <a:gd name="T11" fmla="*/ 0 h 58"/>
              <a:gd name="T12" fmla="*/ 35 w 73"/>
              <a:gd name="T13" fmla="*/ 12 h 58"/>
              <a:gd name="T14" fmla="*/ 26 w 73"/>
              <a:gd name="T15" fmla="*/ 23 h 58"/>
              <a:gd name="T16" fmla="*/ 22 w 73"/>
              <a:gd name="T17" fmla="*/ 22 h 58"/>
              <a:gd name="T18" fmla="*/ 22 w 73"/>
              <a:gd name="T19" fmla="*/ 22 h 58"/>
              <a:gd name="T20" fmla="*/ 21 w 73"/>
              <a:gd name="T21" fmla="*/ 21 h 58"/>
              <a:gd name="T22" fmla="*/ 6 w 73"/>
              <a:gd name="T23" fmla="*/ 22 h 58"/>
              <a:gd name="T24" fmla="*/ 7 w 73"/>
              <a:gd name="T25" fmla="*/ 57 h 58"/>
              <a:gd name="T26" fmla="*/ 21 w 73"/>
              <a:gd name="T27" fmla="*/ 58 h 58"/>
              <a:gd name="T28" fmla="*/ 22 w 73"/>
              <a:gd name="T29" fmla="*/ 57 h 58"/>
              <a:gd name="T30" fmla="*/ 22 w 73"/>
              <a:gd name="T31" fmla="*/ 57 h 58"/>
              <a:gd name="T32" fmla="*/ 32 w 73"/>
              <a:gd name="T33" fmla="*/ 54 h 58"/>
              <a:gd name="T34" fmla="*/ 41 w 73"/>
              <a:gd name="T35" fmla="*/ 56 h 58"/>
              <a:gd name="T36" fmla="*/ 64 w 73"/>
              <a:gd name="T37" fmla="*/ 56 h 58"/>
              <a:gd name="T38" fmla="*/ 66 w 73"/>
              <a:gd name="T39" fmla="*/ 56 h 58"/>
              <a:gd name="T40" fmla="*/ 69 w 73"/>
              <a:gd name="T41" fmla="*/ 47 h 58"/>
              <a:gd name="T42" fmla="*/ 71 w 73"/>
              <a:gd name="T43" fmla="*/ 39 h 58"/>
              <a:gd name="T44" fmla="*/ 70 w 73"/>
              <a:gd name="T45" fmla="*/ 34 h 58"/>
              <a:gd name="T46" fmla="*/ 53 w 73"/>
              <a:gd name="T47" fmla="*/ 37 h 58"/>
              <a:gd name="T48" fmla="*/ 53 w 73"/>
              <a:gd name="T49" fmla="*/ 31 h 58"/>
              <a:gd name="T50" fmla="*/ 65 w 73"/>
              <a:gd name="T51" fmla="*/ 31 h 58"/>
              <a:gd name="T52" fmla="*/ 66 w 73"/>
              <a:gd name="T53" fmla="*/ 31 h 58"/>
              <a:gd name="T54" fmla="*/ 70 w 73"/>
              <a:gd name="T55" fmla="*/ 34 h 58"/>
              <a:gd name="T56" fmla="*/ 57 w 73"/>
              <a:gd name="T57" fmla="*/ 23 h 58"/>
              <a:gd name="T58" fmla="*/ 65 w 73"/>
              <a:gd name="T59" fmla="*/ 23 h 58"/>
              <a:gd name="T60" fmla="*/ 65 w 73"/>
              <a:gd name="T61" fmla="*/ 28 h 58"/>
              <a:gd name="T62" fmla="*/ 53 w 73"/>
              <a:gd name="T63" fmla="*/ 28 h 58"/>
              <a:gd name="T64" fmla="*/ 53 w 73"/>
              <a:gd name="T65" fmla="*/ 23 h 58"/>
              <a:gd name="T66" fmla="*/ 8 w 73"/>
              <a:gd name="T67" fmla="*/ 55 h 58"/>
              <a:gd name="T68" fmla="*/ 8 w 73"/>
              <a:gd name="T69" fmla="*/ 24 h 58"/>
              <a:gd name="T70" fmla="*/ 14 w 73"/>
              <a:gd name="T71" fmla="*/ 40 h 58"/>
              <a:gd name="T72" fmla="*/ 8 w 73"/>
              <a:gd name="T73" fmla="*/ 55 h 58"/>
              <a:gd name="T74" fmla="*/ 21 w 73"/>
              <a:gd name="T75" fmla="*/ 54 h 58"/>
              <a:gd name="T76" fmla="*/ 21 w 73"/>
              <a:gd name="T77" fmla="*/ 54 h 58"/>
              <a:gd name="T78" fmla="*/ 39 w 73"/>
              <a:gd name="T79" fmla="*/ 53 h 58"/>
              <a:gd name="T80" fmla="*/ 19 w 73"/>
              <a:gd name="T81" fmla="*/ 51 h 58"/>
              <a:gd name="T82" fmla="*/ 17 w 73"/>
              <a:gd name="T83" fmla="*/ 40 h 58"/>
              <a:gd name="T84" fmla="*/ 19 w 73"/>
              <a:gd name="T85" fmla="*/ 28 h 58"/>
              <a:gd name="T86" fmla="*/ 31 w 73"/>
              <a:gd name="T87" fmla="*/ 21 h 58"/>
              <a:gd name="T88" fmla="*/ 44 w 73"/>
              <a:gd name="T89" fmla="*/ 4 h 58"/>
              <a:gd name="T90" fmla="*/ 48 w 73"/>
              <a:gd name="T91" fmla="*/ 5 h 58"/>
              <a:gd name="T92" fmla="*/ 46 w 73"/>
              <a:gd name="T93" fmla="*/ 21 h 58"/>
              <a:gd name="T94" fmla="*/ 42 w 73"/>
              <a:gd name="T95" fmla="*/ 33 h 58"/>
              <a:gd name="T96" fmla="*/ 32 w 73"/>
              <a:gd name="T97" fmla="*/ 39 h 58"/>
              <a:gd name="T98" fmla="*/ 45 w 73"/>
              <a:gd name="T99" fmla="*/ 33 h 58"/>
              <a:gd name="T100" fmla="*/ 48 w 73"/>
              <a:gd name="T101" fmla="*/ 23 h 58"/>
              <a:gd name="T102" fmla="*/ 50 w 73"/>
              <a:gd name="T103" fmla="*/ 30 h 58"/>
              <a:gd name="T104" fmla="*/ 50 w 73"/>
              <a:gd name="T105" fmla="*/ 39 h 58"/>
              <a:gd name="T106" fmla="*/ 51 w 73"/>
              <a:gd name="T107" fmla="*/ 46 h 58"/>
              <a:gd name="T108" fmla="*/ 50 w 73"/>
              <a:gd name="T109" fmla="*/ 54 h 58"/>
              <a:gd name="T110" fmla="*/ 64 w 73"/>
              <a:gd name="T111" fmla="*/ 53 h 58"/>
              <a:gd name="T112" fmla="*/ 52 w 73"/>
              <a:gd name="T113" fmla="*/ 50 h 58"/>
              <a:gd name="T114" fmla="*/ 64 w 73"/>
              <a:gd name="T115" fmla="*/ 48 h 58"/>
              <a:gd name="T116" fmla="*/ 64 w 73"/>
              <a:gd name="T117" fmla="*/ 53 h 58"/>
              <a:gd name="T118" fmla="*/ 54 w 73"/>
              <a:gd name="T119" fmla="*/ 45 h 58"/>
              <a:gd name="T120" fmla="*/ 54 w 73"/>
              <a:gd name="T121" fmla="*/ 40 h 58"/>
              <a:gd name="T122" fmla="*/ 69 w 73"/>
              <a:gd name="T123" fmla="*/ 4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3" h="58">
                <a:moveTo>
                  <a:pt x="73" y="34"/>
                </a:moveTo>
                <a:cubicBezTo>
                  <a:pt x="73" y="32"/>
                  <a:pt x="72" y="29"/>
                  <a:pt x="70" y="29"/>
                </a:cubicBezTo>
                <a:cubicBezTo>
                  <a:pt x="70" y="28"/>
                  <a:pt x="70" y="27"/>
                  <a:pt x="70" y="26"/>
                </a:cubicBezTo>
                <a:cubicBezTo>
                  <a:pt x="70" y="23"/>
                  <a:pt x="68" y="20"/>
                  <a:pt x="65" y="20"/>
                </a:cubicBezTo>
                <a:cubicBezTo>
                  <a:pt x="62" y="20"/>
                  <a:pt x="62" y="20"/>
                  <a:pt x="62" y="20"/>
                </a:cubicBezTo>
                <a:cubicBezTo>
                  <a:pt x="57" y="20"/>
                  <a:pt x="57" y="20"/>
                  <a:pt x="57" y="20"/>
                </a:cubicBezTo>
                <a:cubicBezTo>
                  <a:pt x="56" y="20"/>
                  <a:pt x="56" y="20"/>
                  <a:pt x="56" y="20"/>
                </a:cubicBezTo>
                <a:cubicBezTo>
                  <a:pt x="53" y="20"/>
                  <a:pt x="53" y="20"/>
                  <a:pt x="53" y="20"/>
                </a:cubicBezTo>
                <a:cubicBezTo>
                  <a:pt x="49" y="20"/>
                  <a:pt x="49" y="20"/>
                  <a:pt x="49" y="20"/>
                </a:cubicBezTo>
                <a:cubicBezTo>
                  <a:pt x="50" y="18"/>
                  <a:pt x="51" y="15"/>
                  <a:pt x="52" y="13"/>
                </a:cubicBezTo>
                <a:cubicBezTo>
                  <a:pt x="53" y="9"/>
                  <a:pt x="52" y="6"/>
                  <a:pt x="51" y="3"/>
                </a:cubicBezTo>
                <a:cubicBezTo>
                  <a:pt x="50" y="1"/>
                  <a:pt x="48" y="0"/>
                  <a:pt x="45" y="0"/>
                </a:cubicBezTo>
                <a:cubicBezTo>
                  <a:pt x="43" y="0"/>
                  <a:pt x="42" y="1"/>
                  <a:pt x="41" y="4"/>
                </a:cubicBezTo>
                <a:cubicBezTo>
                  <a:pt x="40" y="8"/>
                  <a:pt x="38" y="10"/>
                  <a:pt x="35" y="12"/>
                </a:cubicBezTo>
                <a:cubicBezTo>
                  <a:pt x="33" y="14"/>
                  <a:pt x="31" y="17"/>
                  <a:pt x="29" y="19"/>
                </a:cubicBezTo>
                <a:cubicBezTo>
                  <a:pt x="28" y="21"/>
                  <a:pt x="27" y="22"/>
                  <a:pt x="26" y="23"/>
                </a:cubicBezTo>
                <a:cubicBezTo>
                  <a:pt x="25" y="23"/>
                  <a:pt x="25" y="24"/>
                  <a:pt x="24" y="24"/>
                </a:cubicBezTo>
                <a:cubicBezTo>
                  <a:pt x="23" y="23"/>
                  <a:pt x="22" y="22"/>
                  <a:pt x="22" y="22"/>
                </a:cubicBezTo>
                <a:cubicBezTo>
                  <a:pt x="22" y="22"/>
                  <a:pt x="22" y="22"/>
                  <a:pt x="22" y="22"/>
                </a:cubicBezTo>
                <a:cubicBezTo>
                  <a:pt x="22" y="22"/>
                  <a:pt x="22" y="22"/>
                  <a:pt x="22" y="22"/>
                </a:cubicBezTo>
                <a:cubicBezTo>
                  <a:pt x="22" y="21"/>
                  <a:pt x="22" y="21"/>
                  <a:pt x="21" y="21"/>
                </a:cubicBezTo>
                <a:cubicBezTo>
                  <a:pt x="21" y="21"/>
                  <a:pt x="21" y="21"/>
                  <a:pt x="21" y="21"/>
                </a:cubicBezTo>
                <a:cubicBezTo>
                  <a:pt x="7" y="21"/>
                  <a:pt x="7" y="21"/>
                  <a:pt x="7" y="21"/>
                </a:cubicBezTo>
                <a:cubicBezTo>
                  <a:pt x="7" y="21"/>
                  <a:pt x="7" y="21"/>
                  <a:pt x="6" y="22"/>
                </a:cubicBezTo>
                <a:cubicBezTo>
                  <a:pt x="6" y="22"/>
                  <a:pt x="0" y="26"/>
                  <a:pt x="0" y="40"/>
                </a:cubicBezTo>
                <a:cubicBezTo>
                  <a:pt x="0" y="54"/>
                  <a:pt x="6" y="57"/>
                  <a:pt x="7" y="57"/>
                </a:cubicBezTo>
                <a:cubicBezTo>
                  <a:pt x="7" y="57"/>
                  <a:pt x="7" y="58"/>
                  <a:pt x="7" y="58"/>
                </a:cubicBezTo>
                <a:cubicBezTo>
                  <a:pt x="21" y="58"/>
                  <a:pt x="21" y="58"/>
                  <a:pt x="21" y="58"/>
                </a:cubicBezTo>
                <a:cubicBezTo>
                  <a:pt x="21" y="57"/>
                  <a:pt x="21" y="57"/>
                  <a:pt x="21" y="58"/>
                </a:cubicBezTo>
                <a:cubicBezTo>
                  <a:pt x="22" y="58"/>
                  <a:pt x="22" y="57"/>
                  <a:pt x="22" y="57"/>
                </a:cubicBezTo>
                <a:cubicBezTo>
                  <a:pt x="22" y="57"/>
                  <a:pt x="22" y="57"/>
                  <a:pt x="22" y="57"/>
                </a:cubicBezTo>
                <a:cubicBezTo>
                  <a:pt x="22" y="57"/>
                  <a:pt x="22" y="57"/>
                  <a:pt x="22" y="57"/>
                </a:cubicBezTo>
                <a:cubicBezTo>
                  <a:pt x="23" y="57"/>
                  <a:pt x="24" y="56"/>
                  <a:pt x="25" y="54"/>
                </a:cubicBezTo>
                <a:cubicBezTo>
                  <a:pt x="32" y="54"/>
                  <a:pt x="32" y="54"/>
                  <a:pt x="32" y="54"/>
                </a:cubicBezTo>
                <a:cubicBezTo>
                  <a:pt x="33" y="54"/>
                  <a:pt x="35" y="55"/>
                  <a:pt x="38" y="55"/>
                </a:cubicBezTo>
                <a:cubicBezTo>
                  <a:pt x="39" y="56"/>
                  <a:pt x="40" y="56"/>
                  <a:pt x="41" y="56"/>
                </a:cubicBezTo>
                <a:cubicBezTo>
                  <a:pt x="43" y="57"/>
                  <a:pt x="45" y="57"/>
                  <a:pt x="48" y="57"/>
                </a:cubicBezTo>
                <a:cubicBezTo>
                  <a:pt x="55" y="57"/>
                  <a:pt x="64" y="56"/>
                  <a:pt x="64" y="56"/>
                </a:cubicBezTo>
                <a:cubicBezTo>
                  <a:pt x="65" y="56"/>
                  <a:pt x="65" y="56"/>
                  <a:pt x="65" y="56"/>
                </a:cubicBezTo>
                <a:cubicBezTo>
                  <a:pt x="65" y="56"/>
                  <a:pt x="66" y="56"/>
                  <a:pt x="66" y="56"/>
                </a:cubicBezTo>
                <a:cubicBezTo>
                  <a:pt x="68" y="55"/>
                  <a:pt x="70" y="53"/>
                  <a:pt x="70" y="50"/>
                </a:cubicBezTo>
                <a:cubicBezTo>
                  <a:pt x="70" y="49"/>
                  <a:pt x="69" y="48"/>
                  <a:pt x="69" y="47"/>
                </a:cubicBezTo>
                <a:cubicBezTo>
                  <a:pt x="71" y="46"/>
                  <a:pt x="72" y="44"/>
                  <a:pt x="72" y="42"/>
                </a:cubicBezTo>
                <a:cubicBezTo>
                  <a:pt x="72" y="41"/>
                  <a:pt x="72" y="40"/>
                  <a:pt x="71" y="39"/>
                </a:cubicBezTo>
                <a:cubicBezTo>
                  <a:pt x="72" y="38"/>
                  <a:pt x="73" y="36"/>
                  <a:pt x="73" y="34"/>
                </a:cubicBezTo>
                <a:close/>
                <a:moveTo>
                  <a:pt x="70" y="34"/>
                </a:moveTo>
                <a:cubicBezTo>
                  <a:pt x="70" y="35"/>
                  <a:pt x="69" y="37"/>
                  <a:pt x="68" y="37"/>
                </a:cubicBezTo>
                <a:cubicBezTo>
                  <a:pt x="53" y="37"/>
                  <a:pt x="53" y="37"/>
                  <a:pt x="53" y="37"/>
                </a:cubicBezTo>
                <a:cubicBezTo>
                  <a:pt x="52" y="37"/>
                  <a:pt x="51" y="35"/>
                  <a:pt x="51" y="34"/>
                </a:cubicBezTo>
                <a:cubicBezTo>
                  <a:pt x="51" y="33"/>
                  <a:pt x="52" y="31"/>
                  <a:pt x="53" y="31"/>
                </a:cubicBezTo>
                <a:cubicBezTo>
                  <a:pt x="55" y="31"/>
                  <a:pt x="55" y="31"/>
                  <a:pt x="55" y="31"/>
                </a:cubicBezTo>
                <a:cubicBezTo>
                  <a:pt x="65" y="31"/>
                  <a:pt x="65" y="31"/>
                  <a:pt x="65" y="31"/>
                </a:cubicBezTo>
                <a:cubicBezTo>
                  <a:pt x="65" y="31"/>
                  <a:pt x="66" y="31"/>
                  <a:pt x="66" y="31"/>
                </a:cubicBezTo>
                <a:cubicBezTo>
                  <a:pt x="66" y="31"/>
                  <a:pt x="66" y="31"/>
                  <a:pt x="66" y="31"/>
                </a:cubicBezTo>
                <a:cubicBezTo>
                  <a:pt x="68" y="31"/>
                  <a:pt x="68" y="31"/>
                  <a:pt x="68" y="31"/>
                </a:cubicBezTo>
                <a:cubicBezTo>
                  <a:pt x="69" y="31"/>
                  <a:pt x="70" y="33"/>
                  <a:pt x="70" y="34"/>
                </a:cubicBezTo>
                <a:close/>
                <a:moveTo>
                  <a:pt x="56" y="23"/>
                </a:moveTo>
                <a:cubicBezTo>
                  <a:pt x="57" y="23"/>
                  <a:pt x="57" y="23"/>
                  <a:pt x="57" y="23"/>
                </a:cubicBezTo>
                <a:cubicBezTo>
                  <a:pt x="62" y="23"/>
                  <a:pt x="62" y="23"/>
                  <a:pt x="62" y="23"/>
                </a:cubicBezTo>
                <a:cubicBezTo>
                  <a:pt x="65" y="23"/>
                  <a:pt x="65" y="23"/>
                  <a:pt x="65" y="23"/>
                </a:cubicBezTo>
                <a:cubicBezTo>
                  <a:pt x="66" y="23"/>
                  <a:pt x="67" y="24"/>
                  <a:pt x="67" y="26"/>
                </a:cubicBezTo>
                <a:cubicBezTo>
                  <a:pt x="67" y="27"/>
                  <a:pt x="66" y="28"/>
                  <a:pt x="65" y="28"/>
                </a:cubicBezTo>
                <a:cubicBezTo>
                  <a:pt x="55" y="28"/>
                  <a:pt x="55" y="28"/>
                  <a:pt x="55" y="28"/>
                </a:cubicBezTo>
                <a:cubicBezTo>
                  <a:pt x="53" y="28"/>
                  <a:pt x="53" y="28"/>
                  <a:pt x="53" y="28"/>
                </a:cubicBezTo>
                <a:cubicBezTo>
                  <a:pt x="52" y="28"/>
                  <a:pt x="51" y="27"/>
                  <a:pt x="51" y="26"/>
                </a:cubicBezTo>
                <a:cubicBezTo>
                  <a:pt x="51" y="24"/>
                  <a:pt x="52" y="23"/>
                  <a:pt x="53" y="23"/>
                </a:cubicBezTo>
                <a:lnTo>
                  <a:pt x="56" y="23"/>
                </a:lnTo>
                <a:close/>
                <a:moveTo>
                  <a:pt x="8" y="55"/>
                </a:moveTo>
                <a:cubicBezTo>
                  <a:pt x="7" y="54"/>
                  <a:pt x="3" y="50"/>
                  <a:pt x="3" y="40"/>
                </a:cubicBezTo>
                <a:cubicBezTo>
                  <a:pt x="3" y="29"/>
                  <a:pt x="7" y="25"/>
                  <a:pt x="8" y="24"/>
                </a:cubicBezTo>
                <a:cubicBezTo>
                  <a:pt x="18" y="24"/>
                  <a:pt x="18" y="24"/>
                  <a:pt x="18" y="24"/>
                </a:cubicBezTo>
                <a:cubicBezTo>
                  <a:pt x="16" y="27"/>
                  <a:pt x="14" y="32"/>
                  <a:pt x="14" y="40"/>
                </a:cubicBezTo>
                <a:cubicBezTo>
                  <a:pt x="14" y="47"/>
                  <a:pt x="16" y="52"/>
                  <a:pt x="18" y="55"/>
                </a:cubicBezTo>
                <a:lnTo>
                  <a:pt x="8" y="55"/>
                </a:lnTo>
                <a:close/>
                <a:moveTo>
                  <a:pt x="21" y="54"/>
                </a:moveTo>
                <a:cubicBezTo>
                  <a:pt x="21" y="54"/>
                  <a:pt x="21" y="54"/>
                  <a:pt x="21" y="54"/>
                </a:cubicBezTo>
                <a:cubicBezTo>
                  <a:pt x="21" y="54"/>
                  <a:pt x="21" y="54"/>
                  <a:pt x="21" y="54"/>
                </a:cubicBezTo>
                <a:cubicBezTo>
                  <a:pt x="21" y="54"/>
                  <a:pt x="21" y="54"/>
                  <a:pt x="21" y="54"/>
                </a:cubicBezTo>
                <a:close/>
                <a:moveTo>
                  <a:pt x="42" y="54"/>
                </a:moveTo>
                <a:cubicBezTo>
                  <a:pt x="41" y="53"/>
                  <a:pt x="40" y="53"/>
                  <a:pt x="39" y="53"/>
                </a:cubicBezTo>
                <a:cubicBezTo>
                  <a:pt x="36" y="52"/>
                  <a:pt x="34" y="51"/>
                  <a:pt x="32" y="51"/>
                </a:cubicBezTo>
                <a:cubicBezTo>
                  <a:pt x="19" y="51"/>
                  <a:pt x="19" y="51"/>
                  <a:pt x="19" y="51"/>
                </a:cubicBezTo>
                <a:cubicBezTo>
                  <a:pt x="19" y="51"/>
                  <a:pt x="19" y="51"/>
                  <a:pt x="19" y="51"/>
                </a:cubicBezTo>
                <a:cubicBezTo>
                  <a:pt x="18" y="49"/>
                  <a:pt x="17" y="45"/>
                  <a:pt x="17" y="40"/>
                </a:cubicBezTo>
                <a:cubicBezTo>
                  <a:pt x="17" y="34"/>
                  <a:pt x="18" y="30"/>
                  <a:pt x="19" y="28"/>
                </a:cubicBezTo>
                <a:cubicBezTo>
                  <a:pt x="19" y="28"/>
                  <a:pt x="19" y="28"/>
                  <a:pt x="19" y="28"/>
                </a:cubicBezTo>
                <a:cubicBezTo>
                  <a:pt x="20" y="28"/>
                  <a:pt x="25" y="28"/>
                  <a:pt x="28" y="25"/>
                </a:cubicBezTo>
                <a:cubicBezTo>
                  <a:pt x="29" y="24"/>
                  <a:pt x="30" y="23"/>
                  <a:pt x="31" y="21"/>
                </a:cubicBezTo>
                <a:cubicBezTo>
                  <a:pt x="33" y="19"/>
                  <a:pt x="35" y="16"/>
                  <a:pt x="37" y="15"/>
                </a:cubicBezTo>
                <a:cubicBezTo>
                  <a:pt x="41" y="12"/>
                  <a:pt x="43" y="9"/>
                  <a:pt x="44" y="4"/>
                </a:cubicBezTo>
                <a:cubicBezTo>
                  <a:pt x="44" y="3"/>
                  <a:pt x="45" y="3"/>
                  <a:pt x="45" y="3"/>
                </a:cubicBezTo>
                <a:cubicBezTo>
                  <a:pt x="47" y="3"/>
                  <a:pt x="48" y="4"/>
                  <a:pt x="48" y="5"/>
                </a:cubicBezTo>
                <a:cubicBezTo>
                  <a:pt x="49" y="7"/>
                  <a:pt x="49" y="9"/>
                  <a:pt x="49" y="12"/>
                </a:cubicBezTo>
                <a:cubicBezTo>
                  <a:pt x="48" y="15"/>
                  <a:pt x="46" y="21"/>
                  <a:pt x="46" y="21"/>
                </a:cubicBezTo>
                <a:cubicBezTo>
                  <a:pt x="46" y="21"/>
                  <a:pt x="46" y="21"/>
                  <a:pt x="46" y="21"/>
                </a:cubicBezTo>
                <a:cubicBezTo>
                  <a:pt x="45" y="22"/>
                  <a:pt x="43" y="28"/>
                  <a:pt x="42" y="33"/>
                </a:cubicBezTo>
                <a:cubicBezTo>
                  <a:pt x="42" y="38"/>
                  <a:pt x="34" y="38"/>
                  <a:pt x="34" y="38"/>
                </a:cubicBezTo>
                <a:cubicBezTo>
                  <a:pt x="33" y="38"/>
                  <a:pt x="32" y="39"/>
                  <a:pt x="32" y="39"/>
                </a:cubicBezTo>
                <a:cubicBezTo>
                  <a:pt x="32" y="40"/>
                  <a:pt x="33" y="41"/>
                  <a:pt x="34" y="41"/>
                </a:cubicBezTo>
                <a:cubicBezTo>
                  <a:pt x="34" y="41"/>
                  <a:pt x="44" y="41"/>
                  <a:pt x="45" y="33"/>
                </a:cubicBezTo>
                <a:cubicBezTo>
                  <a:pt x="46" y="29"/>
                  <a:pt x="47" y="25"/>
                  <a:pt x="48" y="23"/>
                </a:cubicBezTo>
                <a:cubicBezTo>
                  <a:pt x="48" y="23"/>
                  <a:pt x="48" y="23"/>
                  <a:pt x="48" y="23"/>
                </a:cubicBezTo>
                <a:cubicBezTo>
                  <a:pt x="48" y="24"/>
                  <a:pt x="48" y="25"/>
                  <a:pt x="48" y="26"/>
                </a:cubicBezTo>
                <a:cubicBezTo>
                  <a:pt x="48" y="27"/>
                  <a:pt x="48" y="29"/>
                  <a:pt x="50" y="30"/>
                </a:cubicBezTo>
                <a:cubicBezTo>
                  <a:pt x="48" y="31"/>
                  <a:pt x="48" y="32"/>
                  <a:pt x="48" y="34"/>
                </a:cubicBezTo>
                <a:cubicBezTo>
                  <a:pt x="48" y="36"/>
                  <a:pt x="49" y="38"/>
                  <a:pt x="50" y="39"/>
                </a:cubicBezTo>
                <a:cubicBezTo>
                  <a:pt x="49" y="40"/>
                  <a:pt x="49" y="41"/>
                  <a:pt x="49" y="42"/>
                </a:cubicBezTo>
                <a:cubicBezTo>
                  <a:pt x="49" y="44"/>
                  <a:pt x="50" y="45"/>
                  <a:pt x="51" y="46"/>
                </a:cubicBezTo>
                <a:cubicBezTo>
                  <a:pt x="50" y="47"/>
                  <a:pt x="49" y="49"/>
                  <a:pt x="49" y="50"/>
                </a:cubicBezTo>
                <a:cubicBezTo>
                  <a:pt x="49" y="52"/>
                  <a:pt x="49" y="53"/>
                  <a:pt x="50" y="54"/>
                </a:cubicBezTo>
                <a:cubicBezTo>
                  <a:pt x="47" y="54"/>
                  <a:pt x="44" y="54"/>
                  <a:pt x="42" y="54"/>
                </a:cubicBezTo>
                <a:close/>
                <a:moveTo>
                  <a:pt x="64" y="53"/>
                </a:moveTo>
                <a:cubicBezTo>
                  <a:pt x="54" y="53"/>
                  <a:pt x="54" y="53"/>
                  <a:pt x="54" y="53"/>
                </a:cubicBezTo>
                <a:cubicBezTo>
                  <a:pt x="53" y="53"/>
                  <a:pt x="52" y="52"/>
                  <a:pt x="52" y="50"/>
                </a:cubicBezTo>
                <a:cubicBezTo>
                  <a:pt x="52" y="49"/>
                  <a:pt x="53" y="48"/>
                  <a:pt x="54" y="48"/>
                </a:cubicBezTo>
                <a:cubicBezTo>
                  <a:pt x="64" y="48"/>
                  <a:pt x="64" y="48"/>
                  <a:pt x="64" y="48"/>
                </a:cubicBezTo>
                <a:cubicBezTo>
                  <a:pt x="65" y="48"/>
                  <a:pt x="67" y="49"/>
                  <a:pt x="67" y="50"/>
                </a:cubicBezTo>
                <a:cubicBezTo>
                  <a:pt x="67" y="52"/>
                  <a:pt x="65" y="53"/>
                  <a:pt x="64" y="53"/>
                </a:cubicBezTo>
                <a:close/>
                <a:moveTo>
                  <a:pt x="66" y="45"/>
                </a:moveTo>
                <a:cubicBezTo>
                  <a:pt x="54" y="45"/>
                  <a:pt x="54" y="45"/>
                  <a:pt x="54" y="45"/>
                </a:cubicBezTo>
                <a:cubicBezTo>
                  <a:pt x="53" y="45"/>
                  <a:pt x="52" y="44"/>
                  <a:pt x="52" y="42"/>
                </a:cubicBezTo>
                <a:cubicBezTo>
                  <a:pt x="52" y="41"/>
                  <a:pt x="53" y="40"/>
                  <a:pt x="54" y="40"/>
                </a:cubicBezTo>
                <a:cubicBezTo>
                  <a:pt x="66" y="40"/>
                  <a:pt x="66" y="40"/>
                  <a:pt x="66" y="40"/>
                </a:cubicBezTo>
                <a:cubicBezTo>
                  <a:pt x="68" y="40"/>
                  <a:pt x="69" y="41"/>
                  <a:pt x="69" y="42"/>
                </a:cubicBezTo>
                <a:cubicBezTo>
                  <a:pt x="69" y="44"/>
                  <a:pt x="68" y="45"/>
                  <a:pt x="66" y="45"/>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5" name="Freeform 160"/>
          <p:cNvSpPr>
            <a:spLocks noEditPoints="1"/>
          </p:cNvSpPr>
          <p:nvPr/>
        </p:nvSpPr>
        <p:spPr bwMode="auto">
          <a:xfrm>
            <a:off x="3998372" y="3941012"/>
            <a:ext cx="517967" cy="509185"/>
          </a:xfrm>
          <a:custGeom>
            <a:avLst/>
            <a:gdLst>
              <a:gd name="T0" fmla="*/ 56 w 75"/>
              <a:gd name="T1" fmla="*/ 70 h 71"/>
              <a:gd name="T2" fmla="*/ 20 w 75"/>
              <a:gd name="T3" fmla="*/ 71 h 71"/>
              <a:gd name="T4" fmla="*/ 18 w 75"/>
              <a:gd name="T5" fmla="*/ 67 h 71"/>
              <a:gd name="T6" fmla="*/ 55 w 75"/>
              <a:gd name="T7" fmla="*/ 66 h 71"/>
              <a:gd name="T8" fmla="*/ 32 w 75"/>
              <a:gd name="T9" fmla="*/ 36 h 71"/>
              <a:gd name="T10" fmla="*/ 28 w 75"/>
              <a:gd name="T11" fmla="*/ 36 h 71"/>
              <a:gd name="T12" fmla="*/ 31 w 75"/>
              <a:gd name="T13" fmla="*/ 38 h 71"/>
              <a:gd name="T14" fmla="*/ 34 w 75"/>
              <a:gd name="T15" fmla="*/ 39 h 71"/>
              <a:gd name="T16" fmla="*/ 34 w 75"/>
              <a:gd name="T17" fmla="*/ 37 h 71"/>
              <a:gd name="T18" fmla="*/ 75 w 75"/>
              <a:gd name="T19" fmla="*/ 6 h 71"/>
              <a:gd name="T20" fmla="*/ 60 w 75"/>
              <a:gd name="T21" fmla="*/ 26 h 71"/>
              <a:gd name="T22" fmla="*/ 48 w 75"/>
              <a:gd name="T23" fmla="*/ 41 h 71"/>
              <a:gd name="T24" fmla="*/ 40 w 75"/>
              <a:gd name="T25" fmla="*/ 47 h 71"/>
              <a:gd name="T26" fmla="*/ 50 w 75"/>
              <a:gd name="T27" fmla="*/ 59 h 71"/>
              <a:gd name="T28" fmla="*/ 52 w 75"/>
              <a:gd name="T29" fmla="*/ 62 h 71"/>
              <a:gd name="T30" fmla="*/ 25 w 75"/>
              <a:gd name="T31" fmla="*/ 64 h 71"/>
              <a:gd name="T32" fmla="*/ 23 w 75"/>
              <a:gd name="T33" fmla="*/ 60 h 71"/>
              <a:gd name="T34" fmla="*/ 34 w 75"/>
              <a:gd name="T35" fmla="*/ 59 h 71"/>
              <a:gd name="T36" fmla="*/ 30 w 75"/>
              <a:gd name="T37" fmla="*/ 43 h 71"/>
              <a:gd name="T38" fmla="*/ 15 w 75"/>
              <a:gd name="T39" fmla="*/ 26 h 71"/>
              <a:gd name="T40" fmla="*/ 0 w 75"/>
              <a:gd name="T41" fmla="*/ 14 h 71"/>
              <a:gd name="T42" fmla="*/ 2 w 75"/>
              <a:gd name="T43" fmla="*/ 4 h 71"/>
              <a:gd name="T44" fmla="*/ 15 w 75"/>
              <a:gd name="T45" fmla="*/ 1 h 71"/>
              <a:gd name="T46" fmla="*/ 58 w 75"/>
              <a:gd name="T47" fmla="*/ 0 h 71"/>
              <a:gd name="T48" fmla="*/ 60 w 75"/>
              <a:gd name="T49" fmla="*/ 4 h 71"/>
              <a:gd name="T50" fmla="*/ 75 w 75"/>
              <a:gd name="T51" fmla="*/ 6 h 71"/>
              <a:gd name="T52" fmla="*/ 47 w 75"/>
              <a:gd name="T53" fmla="*/ 39 h 71"/>
              <a:gd name="T54" fmla="*/ 57 w 75"/>
              <a:gd name="T55" fmla="*/ 12 h 71"/>
              <a:gd name="T56" fmla="*/ 22 w 75"/>
              <a:gd name="T57" fmla="*/ 26 h 71"/>
              <a:gd name="T58" fmla="*/ 27 w 75"/>
              <a:gd name="T59" fmla="*/ 35 h 71"/>
              <a:gd name="T60" fmla="*/ 26 w 75"/>
              <a:gd name="T61" fmla="*/ 35 h 71"/>
              <a:gd name="T62" fmla="*/ 20 w 75"/>
              <a:gd name="T63" fmla="*/ 12 h 71"/>
              <a:gd name="T64" fmla="*/ 18 w 75"/>
              <a:gd name="T65" fmla="*/ 26 h 71"/>
              <a:gd name="T66" fmla="*/ 31 w 75"/>
              <a:gd name="T67" fmla="*/ 40 h 71"/>
              <a:gd name="T68" fmla="*/ 37 w 75"/>
              <a:gd name="T69" fmla="*/ 59 h 71"/>
              <a:gd name="T70" fmla="*/ 37 w 75"/>
              <a:gd name="T71" fmla="*/ 47 h 71"/>
              <a:gd name="T72" fmla="*/ 22 w 75"/>
              <a:gd name="T73" fmla="*/ 5 h 71"/>
              <a:gd name="T74" fmla="*/ 57 w 75"/>
              <a:gd name="T75" fmla="*/ 10 h 71"/>
              <a:gd name="T76" fmla="*/ 18 w 75"/>
              <a:gd name="T77" fmla="*/ 3 h 71"/>
              <a:gd name="T78" fmla="*/ 20 w 75"/>
              <a:gd name="T79" fmla="*/ 10 h 71"/>
              <a:gd name="T80" fmla="*/ 21 w 75"/>
              <a:gd name="T81" fmla="*/ 4 h 71"/>
              <a:gd name="T82" fmla="*/ 15 w 75"/>
              <a:gd name="T83" fmla="*/ 23 h 71"/>
              <a:gd name="T84" fmla="*/ 3 w 75"/>
              <a:gd name="T85" fmla="*/ 7 h 71"/>
              <a:gd name="T86" fmla="*/ 15 w 75"/>
              <a:gd name="T87" fmla="*/ 23 h 71"/>
              <a:gd name="T88" fmla="*/ 60 w 75"/>
              <a:gd name="T89" fmla="*/ 7 h 71"/>
              <a:gd name="T90" fmla="*/ 72 w 75"/>
              <a:gd name="T91" fmla="*/ 1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5" h="71">
                <a:moveTo>
                  <a:pt x="56" y="67"/>
                </a:moveTo>
                <a:cubicBezTo>
                  <a:pt x="56" y="70"/>
                  <a:pt x="56" y="70"/>
                  <a:pt x="56" y="70"/>
                </a:cubicBezTo>
                <a:cubicBezTo>
                  <a:pt x="56" y="71"/>
                  <a:pt x="56" y="71"/>
                  <a:pt x="55" y="71"/>
                </a:cubicBezTo>
                <a:cubicBezTo>
                  <a:pt x="20" y="71"/>
                  <a:pt x="20" y="71"/>
                  <a:pt x="20" y="71"/>
                </a:cubicBezTo>
                <a:cubicBezTo>
                  <a:pt x="19" y="71"/>
                  <a:pt x="18" y="71"/>
                  <a:pt x="18" y="70"/>
                </a:cubicBezTo>
                <a:cubicBezTo>
                  <a:pt x="18" y="67"/>
                  <a:pt x="18" y="67"/>
                  <a:pt x="18" y="67"/>
                </a:cubicBezTo>
                <a:cubicBezTo>
                  <a:pt x="18" y="66"/>
                  <a:pt x="19" y="66"/>
                  <a:pt x="20" y="66"/>
                </a:cubicBezTo>
                <a:cubicBezTo>
                  <a:pt x="55" y="66"/>
                  <a:pt x="55" y="66"/>
                  <a:pt x="55" y="66"/>
                </a:cubicBezTo>
                <a:cubicBezTo>
                  <a:pt x="56" y="66"/>
                  <a:pt x="56" y="66"/>
                  <a:pt x="56" y="67"/>
                </a:cubicBezTo>
                <a:close/>
                <a:moveTo>
                  <a:pt x="32" y="36"/>
                </a:moveTo>
                <a:cubicBezTo>
                  <a:pt x="31" y="36"/>
                  <a:pt x="30" y="36"/>
                  <a:pt x="30" y="35"/>
                </a:cubicBezTo>
                <a:cubicBezTo>
                  <a:pt x="29" y="35"/>
                  <a:pt x="28" y="35"/>
                  <a:pt x="28" y="36"/>
                </a:cubicBezTo>
                <a:cubicBezTo>
                  <a:pt x="28" y="36"/>
                  <a:pt x="28" y="37"/>
                  <a:pt x="29" y="37"/>
                </a:cubicBezTo>
                <a:cubicBezTo>
                  <a:pt x="30" y="38"/>
                  <a:pt x="30" y="38"/>
                  <a:pt x="31" y="38"/>
                </a:cubicBezTo>
                <a:cubicBezTo>
                  <a:pt x="32" y="39"/>
                  <a:pt x="33" y="39"/>
                  <a:pt x="33" y="39"/>
                </a:cubicBezTo>
                <a:cubicBezTo>
                  <a:pt x="34" y="39"/>
                  <a:pt x="34" y="39"/>
                  <a:pt x="34" y="39"/>
                </a:cubicBezTo>
                <a:cubicBezTo>
                  <a:pt x="34" y="39"/>
                  <a:pt x="35" y="39"/>
                  <a:pt x="35" y="39"/>
                </a:cubicBezTo>
                <a:cubicBezTo>
                  <a:pt x="35" y="38"/>
                  <a:pt x="35" y="38"/>
                  <a:pt x="34" y="37"/>
                </a:cubicBezTo>
                <a:cubicBezTo>
                  <a:pt x="34" y="37"/>
                  <a:pt x="33" y="37"/>
                  <a:pt x="32" y="36"/>
                </a:cubicBezTo>
                <a:close/>
                <a:moveTo>
                  <a:pt x="75" y="6"/>
                </a:moveTo>
                <a:cubicBezTo>
                  <a:pt x="75" y="14"/>
                  <a:pt x="75" y="14"/>
                  <a:pt x="75" y="14"/>
                </a:cubicBezTo>
                <a:cubicBezTo>
                  <a:pt x="75" y="22"/>
                  <a:pt x="64" y="25"/>
                  <a:pt x="60" y="26"/>
                </a:cubicBezTo>
                <a:cubicBezTo>
                  <a:pt x="60" y="26"/>
                  <a:pt x="60" y="26"/>
                  <a:pt x="60" y="26"/>
                </a:cubicBezTo>
                <a:cubicBezTo>
                  <a:pt x="60" y="33"/>
                  <a:pt x="56" y="37"/>
                  <a:pt x="48" y="41"/>
                </a:cubicBezTo>
                <a:cubicBezTo>
                  <a:pt x="47" y="42"/>
                  <a:pt x="46" y="42"/>
                  <a:pt x="45" y="43"/>
                </a:cubicBezTo>
                <a:cubicBezTo>
                  <a:pt x="42" y="44"/>
                  <a:pt x="40" y="45"/>
                  <a:pt x="40" y="47"/>
                </a:cubicBezTo>
                <a:cubicBezTo>
                  <a:pt x="40" y="59"/>
                  <a:pt x="40" y="59"/>
                  <a:pt x="40" y="59"/>
                </a:cubicBezTo>
                <a:cubicBezTo>
                  <a:pt x="50" y="59"/>
                  <a:pt x="50" y="59"/>
                  <a:pt x="50" y="59"/>
                </a:cubicBezTo>
                <a:cubicBezTo>
                  <a:pt x="51" y="59"/>
                  <a:pt x="52" y="59"/>
                  <a:pt x="52" y="60"/>
                </a:cubicBezTo>
                <a:cubicBezTo>
                  <a:pt x="52" y="62"/>
                  <a:pt x="52" y="62"/>
                  <a:pt x="52" y="62"/>
                </a:cubicBezTo>
                <a:cubicBezTo>
                  <a:pt x="52" y="63"/>
                  <a:pt x="51" y="64"/>
                  <a:pt x="50" y="64"/>
                </a:cubicBezTo>
                <a:cubicBezTo>
                  <a:pt x="25" y="64"/>
                  <a:pt x="25" y="64"/>
                  <a:pt x="25" y="64"/>
                </a:cubicBezTo>
                <a:cubicBezTo>
                  <a:pt x="24" y="64"/>
                  <a:pt x="23" y="63"/>
                  <a:pt x="23" y="62"/>
                </a:cubicBezTo>
                <a:cubicBezTo>
                  <a:pt x="23" y="60"/>
                  <a:pt x="23" y="60"/>
                  <a:pt x="23" y="60"/>
                </a:cubicBezTo>
                <a:cubicBezTo>
                  <a:pt x="23" y="59"/>
                  <a:pt x="24" y="59"/>
                  <a:pt x="25" y="59"/>
                </a:cubicBezTo>
                <a:cubicBezTo>
                  <a:pt x="34" y="59"/>
                  <a:pt x="34" y="59"/>
                  <a:pt x="34" y="59"/>
                </a:cubicBezTo>
                <a:cubicBezTo>
                  <a:pt x="34" y="47"/>
                  <a:pt x="34" y="47"/>
                  <a:pt x="34" y="47"/>
                </a:cubicBezTo>
                <a:cubicBezTo>
                  <a:pt x="34" y="45"/>
                  <a:pt x="33" y="44"/>
                  <a:pt x="30" y="43"/>
                </a:cubicBezTo>
                <a:cubicBezTo>
                  <a:pt x="29" y="42"/>
                  <a:pt x="28" y="42"/>
                  <a:pt x="27" y="41"/>
                </a:cubicBezTo>
                <a:cubicBezTo>
                  <a:pt x="18" y="37"/>
                  <a:pt x="15" y="33"/>
                  <a:pt x="15" y="26"/>
                </a:cubicBezTo>
                <a:cubicBezTo>
                  <a:pt x="15" y="26"/>
                  <a:pt x="15" y="26"/>
                  <a:pt x="15" y="26"/>
                </a:cubicBezTo>
                <a:cubicBezTo>
                  <a:pt x="11" y="25"/>
                  <a:pt x="0" y="22"/>
                  <a:pt x="0" y="14"/>
                </a:cubicBezTo>
                <a:cubicBezTo>
                  <a:pt x="0" y="6"/>
                  <a:pt x="0" y="6"/>
                  <a:pt x="0" y="6"/>
                </a:cubicBezTo>
                <a:cubicBezTo>
                  <a:pt x="0" y="5"/>
                  <a:pt x="1" y="4"/>
                  <a:pt x="2" y="4"/>
                </a:cubicBezTo>
                <a:cubicBezTo>
                  <a:pt x="15" y="4"/>
                  <a:pt x="15" y="4"/>
                  <a:pt x="15" y="4"/>
                </a:cubicBezTo>
                <a:cubicBezTo>
                  <a:pt x="15" y="1"/>
                  <a:pt x="15" y="1"/>
                  <a:pt x="15" y="1"/>
                </a:cubicBezTo>
                <a:cubicBezTo>
                  <a:pt x="15" y="0"/>
                  <a:pt x="16" y="0"/>
                  <a:pt x="16" y="0"/>
                </a:cubicBezTo>
                <a:cubicBezTo>
                  <a:pt x="58" y="0"/>
                  <a:pt x="58" y="0"/>
                  <a:pt x="58" y="0"/>
                </a:cubicBezTo>
                <a:cubicBezTo>
                  <a:pt x="59" y="0"/>
                  <a:pt x="60" y="0"/>
                  <a:pt x="60" y="1"/>
                </a:cubicBezTo>
                <a:cubicBezTo>
                  <a:pt x="60" y="4"/>
                  <a:pt x="60" y="4"/>
                  <a:pt x="60" y="4"/>
                </a:cubicBezTo>
                <a:cubicBezTo>
                  <a:pt x="73" y="4"/>
                  <a:pt x="73" y="4"/>
                  <a:pt x="73" y="4"/>
                </a:cubicBezTo>
                <a:cubicBezTo>
                  <a:pt x="74" y="4"/>
                  <a:pt x="75" y="5"/>
                  <a:pt x="75" y="6"/>
                </a:cubicBezTo>
                <a:close/>
                <a:moveTo>
                  <a:pt x="44" y="40"/>
                </a:moveTo>
                <a:cubicBezTo>
                  <a:pt x="45" y="39"/>
                  <a:pt x="46" y="39"/>
                  <a:pt x="47" y="39"/>
                </a:cubicBezTo>
                <a:cubicBezTo>
                  <a:pt x="54" y="35"/>
                  <a:pt x="57" y="31"/>
                  <a:pt x="57" y="26"/>
                </a:cubicBezTo>
                <a:cubicBezTo>
                  <a:pt x="57" y="12"/>
                  <a:pt x="57" y="12"/>
                  <a:pt x="57" y="12"/>
                </a:cubicBezTo>
                <a:cubicBezTo>
                  <a:pt x="22" y="12"/>
                  <a:pt x="22" y="12"/>
                  <a:pt x="22" y="12"/>
                </a:cubicBezTo>
                <a:cubicBezTo>
                  <a:pt x="22" y="26"/>
                  <a:pt x="22" y="26"/>
                  <a:pt x="22" y="26"/>
                </a:cubicBezTo>
                <a:cubicBezTo>
                  <a:pt x="22" y="29"/>
                  <a:pt x="22" y="31"/>
                  <a:pt x="27" y="34"/>
                </a:cubicBezTo>
                <a:cubicBezTo>
                  <a:pt x="27" y="34"/>
                  <a:pt x="27" y="35"/>
                  <a:pt x="27" y="35"/>
                </a:cubicBezTo>
                <a:cubicBezTo>
                  <a:pt x="27" y="35"/>
                  <a:pt x="26" y="36"/>
                  <a:pt x="26" y="36"/>
                </a:cubicBezTo>
                <a:cubicBezTo>
                  <a:pt x="26" y="36"/>
                  <a:pt x="26" y="35"/>
                  <a:pt x="26" y="35"/>
                </a:cubicBezTo>
                <a:cubicBezTo>
                  <a:pt x="21" y="32"/>
                  <a:pt x="20" y="29"/>
                  <a:pt x="20" y="26"/>
                </a:cubicBezTo>
                <a:cubicBezTo>
                  <a:pt x="20" y="12"/>
                  <a:pt x="20" y="12"/>
                  <a:pt x="20" y="12"/>
                </a:cubicBezTo>
                <a:cubicBezTo>
                  <a:pt x="18" y="12"/>
                  <a:pt x="18" y="12"/>
                  <a:pt x="18" y="12"/>
                </a:cubicBezTo>
                <a:cubicBezTo>
                  <a:pt x="18" y="26"/>
                  <a:pt x="18" y="26"/>
                  <a:pt x="18" y="26"/>
                </a:cubicBezTo>
                <a:cubicBezTo>
                  <a:pt x="18" y="31"/>
                  <a:pt x="21" y="35"/>
                  <a:pt x="28" y="39"/>
                </a:cubicBezTo>
                <a:cubicBezTo>
                  <a:pt x="29" y="39"/>
                  <a:pt x="30" y="39"/>
                  <a:pt x="31" y="40"/>
                </a:cubicBezTo>
                <a:cubicBezTo>
                  <a:pt x="34" y="41"/>
                  <a:pt x="37" y="42"/>
                  <a:pt x="37" y="47"/>
                </a:cubicBezTo>
                <a:cubicBezTo>
                  <a:pt x="37" y="59"/>
                  <a:pt x="37" y="59"/>
                  <a:pt x="37" y="59"/>
                </a:cubicBezTo>
                <a:cubicBezTo>
                  <a:pt x="37" y="59"/>
                  <a:pt x="37" y="59"/>
                  <a:pt x="37" y="59"/>
                </a:cubicBezTo>
                <a:cubicBezTo>
                  <a:pt x="37" y="47"/>
                  <a:pt x="37" y="47"/>
                  <a:pt x="37" y="47"/>
                </a:cubicBezTo>
                <a:cubicBezTo>
                  <a:pt x="37" y="42"/>
                  <a:pt x="41" y="41"/>
                  <a:pt x="44" y="40"/>
                </a:cubicBezTo>
                <a:close/>
                <a:moveTo>
                  <a:pt x="22" y="5"/>
                </a:moveTo>
                <a:cubicBezTo>
                  <a:pt x="22" y="10"/>
                  <a:pt x="22" y="10"/>
                  <a:pt x="22" y="10"/>
                </a:cubicBezTo>
                <a:cubicBezTo>
                  <a:pt x="57" y="10"/>
                  <a:pt x="57" y="10"/>
                  <a:pt x="57" y="10"/>
                </a:cubicBezTo>
                <a:cubicBezTo>
                  <a:pt x="57" y="3"/>
                  <a:pt x="57" y="3"/>
                  <a:pt x="57" y="3"/>
                </a:cubicBezTo>
                <a:cubicBezTo>
                  <a:pt x="18" y="3"/>
                  <a:pt x="18" y="3"/>
                  <a:pt x="18" y="3"/>
                </a:cubicBezTo>
                <a:cubicBezTo>
                  <a:pt x="18" y="10"/>
                  <a:pt x="18" y="10"/>
                  <a:pt x="18" y="10"/>
                </a:cubicBezTo>
                <a:cubicBezTo>
                  <a:pt x="20" y="10"/>
                  <a:pt x="20" y="10"/>
                  <a:pt x="20" y="10"/>
                </a:cubicBezTo>
                <a:cubicBezTo>
                  <a:pt x="20" y="5"/>
                  <a:pt x="20" y="5"/>
                  <a:pt x="20" y="5"/>
                </a:cubicBezTo>
                <a:cubicBezTo>
                  <a:pt x="20" y="5"/>
                  <a:pt x="20" y="4"/>
                  <a:pt x="21" y="4"/>
                </a:cubicBezTo>
                <a:cubicBezTo>
                  <a:pt x="21" y="4"/>
                  <a:pt x="22" y="5"/>
                  <a:pt x="22" y="5"/>
                </a:cubicBezTo>
                <a:close/>
                <a:moveTo>
                  <a:pt x="15" y="23"/>
                </a:moveTo>
                <a:cubicBezTo>
                  <a:pt x="15" y="7"/>
                  <a:pt x="15" y="7"/>
                  <a:pt x="15" y="7"/>
                </a:cubicBezTo>
                <a:cubicBezTo>
                  <a:pt x="3" y="7"/>
                  <a:pt x="3" y="7"/>
                  <a:pt x="3" y="7"/>
                </a:cubicBezTo>
                <a:cubicBezTo>
                  <a:pt x="3" y="14"/>
                  <a:pt x="3" y="14"/>
                  <a:pt x="3" y="14"/>
                </a:cubicBezTo>
                <a:cubicBezTo>
                  <a:pt x="3" y="20"/>
                  <a:pt x="11" y="22"/>
                  <a:pt x="15" y="23"/>
                </a:cubicBezTo>
                <a:close/>
                <a:moveTo>
                  <a:pt x="72" y="7"/>
                </a:moveTo>
                <a:cubicBezTo>
                  <a:pt x="60" y="7"/>
                  <a:pt x="60" y="7"/>
                  <a:pt x="60" y="7"/>
                </a:cubicBezTo>
                <a:cubicBezTo>
                  <a:pt x="60" y="23"/>
                  <a:pt x="60" y="23"/>
                  <a:pt x="60" y="23"/>
                </a:cubicBezTo>
                <a:cubicBezTo>
                  <a:pt x="63" y="22"/>
                  <a:pt x="72" y="20"/>
                  <a:pt x="72" y="14"/>
                </a:cubicBezTo>
                <a:lnTo>
                  <a:pt x="72" y="7"/>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7" name="Freeform 235"/>
          <p:cNvSpPr>
            <a:spLocks noEditPoints="1"/>
          </p:cNvSpPr>
          <p:nvPr/>
        </p:nvSpPr>
        <p:spPr bwMode="auto">
          <a:xfrm>
            <a:off x="2771528" y="2394299"/>
            <a:ext cx="442197" cy="450703"/>
          </a:xfrm>
          <a:custGeom>
            <a:avLst/>
            <a:gdLst>
              <a:gd name="T0" fmla="*/ 32 w 66"/>
              <a:gd name="T1" fmla="*/ 49 h 65"/>
              <a:gd name="T2" fmla="*/ 32 w 66"/>
              <a:gd name="T3" fmla="*/ 47 h 65"/>
              <a:gd name="T4" fmla="*/ 47 w 66"/>
              <a:gd name="T5" fmla="*/ 32 h 65"/>
              <a:gd name="T6" fmla="*/ 32 w 66"/>
              <a:gd name="T7" fmla="*/ 39 h 65"/>
              <a:gd name="T8" fmla="*/ 39 w 66"/>
              <a:gd name="T9" fmla="*/ 32 h 65"/>
              <a:gd name="T10" fmla="*/ 64 w 66"/>
              <a:gd name="T11" fmla="*/ 26 h 65"/>
              <a:gd name="T12" fmla="*/ 59 w 66"/>
              <a:gd name="T13" fmla="*/ 24 h 65"/>
              <a:gd name="T14" fmla="*/ 62 w 66"/>
              <a:gd name="T15" fmla="*/ 16 h 65"/>
              <a:gd name="T16" fmla="*/ 56 w 66"/>
              <a:gd name="T17" fmla="*/ 9 h 65"/>
              <a:gd name="T18" fmla="*/ 49 w 66"/>
              <a:gd name="T19" fmla="*/ 10 h 65"/>
              <a:gd name="T20" fmla="*/ 47 w 66"/>
              <a:gd name="T21" fmla="*/ 2 h 65"/>
              <a:gd name="T22" fmla="*/ 37 w 66"/>
              <a:gd name="T23" fmla="*/ 0 h 65"/>
              <a:gd name="T24" fmla="*/ 30 w 66"/>
              <a:gd name="T25" fmla="*/ 1 h 65"/>
              <a:gd name="T26" fmla="*/ 27 w 66"/>
              <a:gd name="T27" fmla="*/ 0 h 65"/>
              <a:gd name="T28" fmla="*/ 18 w 66"/>
              <a:gd name="T29" fmla="*/ 5 h 65"/>
              <a:gd name="T30" fmla="*/ 12 w 66"/>
              <a:gd name="T31" fmla="*/ 9 h 65"/>
              <a:gd name="T32" fmla="*/ 9 w 66"/>
              <a:gd name="T33" fmla="*/ 9 h 65"/>
              <a:gd name="T34" fmla="*/ 5 w 66"/>
              <a:gd name="T35" fmla="*/ 19 h 65"/>
              <a:gd name="T36" fmla="*/ 3 w 66"/>
              <a:gd name="T37" fmla="*/ 26 h 65"/>
              <a:gd name="T38" fmla="*/ 0 w 66"/>
              <a:gd name="T39" fmla="*/ 28 h 65"/>
              <a:gd name="T40" fmla="*/ 1 w 66"/>
              <a:gd name="T41" fmla="*/ 38 h 65"/>
              <a:gd name="T42" fmla="*/ 4 w 66"/>
              <a:gd name="T43" fmla="*/ 38 h 65"/>
              <a:gd name="T44" fmla="*/ 4 w 66"/>
              <a:gd name="T45" fmla="*/ 46 h 65"/>
              <a:gd name="T46" fmla="*/ 11 w 66"/>
              <a:gd name="T47" fmla="*/ 55 h 65"/>
              <a:gd name="T48" fmla="*/ 15 w 66"/>
              <a:gd name="T49" fmla="*/ 54 h 65"/>
              <a:gd name="T50" fmla="*/ 18 w 66"/>
              <a:gd name="T51" fmla="*/ 61 h 65"/>
              <a:gd name="T52" fmla="*/ 28 w 66"/>
              <a:gd name="T53" fmla="*/ 65 h 65"/>
              <a:gd name="T54" fmla="*/ 33 w 66"/>
              <a:gd name="T55" fmla="*/ 59 h 65"/>
              <a:gd name="T56" fmla="*/ 39 w 66"/>
              <a:gd name="T57" fmla="*/ 65 h 65"/>
              <a:gd name="T58" fmla="*/ 49 w 66"/>
              <a:gd name="T59" fmla="*/ 61 h 65"/>
              <a:gd name="T60" fmla="*/ 51 w 66"/>
              <a:gd name="T61" fmla="*/ 54 h 65"/>
              <a:gd name="T62" fmla="*/ 56 w 66"/>
              <a:gd name="T63" fmla="*/ 55 h 65"/>
              <a:gd name="T64" fmla="*/ 62 w 66"/>
              <a:gd name="T65" fmla="*/ 46 h 65"/>
              <a:gd name="T66" fmla="*/ 63 w 66"/>
              <a:gd name="T67" fmla="*/ 38 h 65"/>
              <a:gd name="T68" fmla="*/ 65 w 66"/>
              <a:gd name="T69" fmla="*/ 38 h 65"/>
              <a:gd name="T70" fmla="*/ 66 w 66"/>
              <a:gd name="T71" fmla="*/ 28 h 65"/>
              <a:gd name="T72" fmla="*/ 56 w 66"/>
              <a:gd name="T73" fmla="*/ 52 h 65"/>
              <a:gd name="T74" fmla="*/ 40 w 66"/>
              <a:gd name="T75" fmla="*/ 61 h 65"/>
              <a:gd name="T76" fmla="*/ 21 w 66"/>
              <a:gd name="T77" fmla="*/ 60 h 65"/>
              <a:gd name="T78" fmla="*/ 7 w 66"/>
              <a:gd name="T79" fmla="*/ 47 h 65"/>
              <a:gd name="T80" fmla="*/ 3 w 66"/>
              <a:gd name="T81" fmla="*/ 32 h 65"/>
              <a:gd name="T82" fmla="*/ 7 w 66"/>
              <a:gd name="T83" fmla="*/ 17 h 65"/>
              <a:gd name="T84" fmla="*/ 21 w 66"/>
              <a:gd name="T85" fmla="*/ 5 h 65"/>
              <a:gd name="T86" fmla="*/ 40 w 66"/>
              <a:gd name="T87" fmla="*/ 3 h 65"/>
              <a:gd name="T88" fmla="*/ 56 w 66"/>
              <a:gd name="T89" fmla="*/ 12 h 65"/>
              <a:gd name="T90" fmla="*/ 63 w 66"/>
              <a:gd name="T91" fmla="*/ 29 h 65"/>
              <a:gd name="T92" fmla="*/ 56 w 66"/>
              <a:gd name="T93" fmla="*/ 4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6" h="65">
                <a:moveTo>
                  <a:pt x="32" y="16"/>
                </a:moveTo>
                <a:cubicBezTo>
                  <a:pt x="23" y="16"/>
                  <a:pt x="16" y="23"/>
                  <a:pt x="16" y="32"/>
                </a:cubicBezTo>
                <a:cubicBezTo>
                  <a:pt x="16" y="41"/>
                  <a:pt x="23" y="49"/>
                  <a:pt x="32" y="49"/>
                </a:cubicBezTo>
                <a:cubicBezTo>
                  <a:pt x="42" y="49"/>
                  <a:pt x="49" y="41"/>
                  <a:pt x="49" y="32"/>
                </a:cubicBezTo>
                <a:cubicBezTo>
                  <a:pt x="49" y="23"/>
                  <a:pt x="42" y="16"/>
                  <a:pt x="32" y="16"/>
                </a:cubicBezTo>
                <a:close/>
                <a:moveTo>
                  <a:pt x="32" y="47"/>
                </a:moveTo>
                <a:cubicBezTo>
                  <a:pt x="24" y="47"/>
                  <a:pt x="18" y="40"/>
                  <a:pt x="18" y="32"/>
                </a:cubicBezTo>
                <a:cubicBezTo>
                  <a:pt x="18" y="24"/>
                  <a:pt x="24" y="18"/>
                  <a:pt x="32" y="18"/>
                </a:cubicBezTo>
                <a:cubicBezTo>
                  <a:pt x="40" y="18"/>
                  <a:pt x="47" y="24"/>
                  <a:pt x="47" y="32"/>
                </a:cubicBezTo>
                <a:cubicBezTo>
                  <a:pt x="47" y="40"/>
                  <a:pt x="40" y="47"/>
                  <a:pt x="32" y="47"/>
                </a:cubicBezTo>
                <a:close/>
                <a:moveTo>
                  <a:pt x="39" y="32"/>
                </a:moveTo>
                <a:cubicBezTo>
                  <a:pt x="39" y="36"/>
                  <a:pt x="36" y="39"/>
                  <a:pt x="32" y="39"/>
                </a:cubicBezTo>
                <a:cubicBezTo>
                  <a:pt x="29" y="39"/>
                  <a:pt x="26" y="36"/>
                  <a:pt x="26" y="32"/>
                </a:cubicBezTo>
                <a:cubicBezTo>
                  <a:pt x="26" y="28"/>
                  <a:pt x="29" y="25"/>
                  <a:pt x="32" y="25"/>
                </a:cubicBezTo>
                <a:cubicBezTo>
                  <a:pt x="36" y="25"/>
                  <a:pt x="39" y="28"/>
                  <a:pt x="39" y="32"/>
                </a:cubicBezTo>
                <a:close/>
                <a:moveTo>
                  <a:pt x="66" y="28"/>
                </a:moveTo>
                <a:cubicBezTo>
                  <a:pt x="66" y="27"/>
                  <a:pt x="66" y="27"/>
                  <a:pt x="65" y="26"/>
                </a:cubicBezTo>
                <a:cubicBezTo>
                  <a:pt x="65" y="26"/>
                  <a:pt x="64" y="26"/>
                  <a:pt x="64" y="26"/>
                </a:cubicBezTo>
                <a:cubicBezTo>
                  <a:pt x="64" y="26"/>
                  <a:pt x="64" y="26"/>
                  <a:pt x="63" y="26"/>
                </a:cubicBezTo>
                <a:cubicBezTo>
                  <a:pt x="63" y="26"/>
                  <a:pt x="63" y="26"/>
                  <a:pt x="63" y="26"/>
                </a:cubicBezTo>
                <a:cubicBezTo>
                  <a:pt x="61" y="26"/>
                  <a:pt x="60" y="25"/>
                  <a:pt x="59" y="24"/>
                </a:cubicBezTo>
                <a:cubicBezTo>
                  <a:pt x="59" y="22"/>
                  <a:pt x="60" y="20"/>
                  <a:pt x="61" y="19"/>
                </a:cubicBezTo>
                <a:cubicBezTo>
                  <a:pt x="62" y="19"/>
                  <a:pt x="62" y="19"/>
                  <a:pt x="62" y="18"/>
                </a:cubicBezTo>
                <a:cubicBezTo>
                  <a:pt x="63" y="17"/>
                  <a:pt x="63" y="17"/>
                  <a:pt x="62" y="16"/>
                </a:cubicBezTo>
                <a:cubicBezTo>
                  <a:pt x="61" y="14"/>
                  <a:pt x="59" y="11"/>
                  <a:pt x="57" y="9"/>
                </a:cubicBezTo>
                <a:cubicBezTo>
                  <a:pt x="57" y="9"/>
                  <a:pt x="56" y="9"/>
                  <a:pt x="56" y="9"/>
                </a:cubicBezTo>
                <a:cubicBezTo>
                  <a:pt x="56" y="9"/>
                  <a:pt x="56" y="9"/>
                  <a:pt x="56" y="9"/>
                </a:cubicBezTo>
                <a:cubicBezTo>
                  <a:pt x="55" y="9"/>
                  <a:pt x="54" y="9"/>
                  <a:pt x="54" y="9"/>
                </a:cubicBezTo>
                <a:cubicBezTo>
                  <a:pt x="53" y="10"/>
                  <a:pt x="52" y="11"/>
                  <a:pt x="51" y="11"/>
                </a:cubicBezTo>
                <a:cubicBezTo>
                  <a:pt x="51" y="11"/>
                  <a:pt x="50" y="10"/>
                  <a:pt x="49" y="10"/>
                </a:cubicBezTo>
                <a:cubicBezTo>
                  <a:pt x="48" y="9"/>
                  <a:pt x="47" y="7"/>
                  <a:pt x="48" y="5"/>
                </a:cubicBezTo>
                <a:cubicBezTo>
                  <a:pt x="49" y="5"/>
                  <a:pt x="49" y="4"/>
                  <a:pt x="49" y="4"/>
                </a:cubicBezTo>
                <a:cubicBezTo>
                  <a:pt x="48" y="3"/>
                  <a:pt x="48" y="3"/>
                  <a:pt x="47" y="2"/>
                </a:cubicBezTo>
                <a:cubicBezTo>
                  <a:pt x="45" y="1"/>
                  <a:pt x="42" y="0"/>
                  <a:pt x="39" y="0"/>
                </a:cubicBezTo>
                <a:cubicBezTo>
                  <a:pt x="39" y="0"/>
                  <a:pt x="39" y="0"/>
                  <a:pt x="39" y="0"/>
                </a:cubicBezTo>
                <a:cubicBezTo>
                  <a:pt x="38" y="0"/>
                  <a:pt x="38" y="0"/>
                  <a:pt x="37" y="0"/>
                </a:cubicBezTo>
                <a:cubicBezTo>
                  <a:pt x="37" y="0"/>
                  <a:pt x="37" y="1"/>
                  <a:pt x="37" y="1"/>
                </a:cubicBezTo>
                <a:cubicBezTo>
                  <a:pt x="37" y="3"/>
                  <a:pt x="35" y="5"/>
                  <a:pt x="33" y="5"/>
                </a:cubicBezTo>
                <a:cubicBezTo>
                  <a:pt x="31" y="5"/>
                  <a:pt x="30" y="3"/>
                  <a:pt x="30" y="1"/>
                </a:cubicBezTo>
                <a:cubicBezTo>
                  <a:pt x="30" y="1"/>
                  <a:pt x="29" y="0"/>
                  <a:pt x="29" y="0"/>
                </a:cubicBezTo>
                <a:cubicBezTo>
                  <a:pt x="28" y="0"/>
                  <a:pt x="28" y="0"/>
                  <a:pt x="28" y="0"/>
                </a:cubicBezTo>
                <a:cubicBezTo>
                  <a:pt x="27" y="0"/>
                  <a:pt x="27" y="0"/>
                  <a:pt x="27" y="0"/>
                </a:cubicBezTo>
                <a:cubicBezTo>
                  <a:pt x="24" y="0"/>
                  <a:pt x="21" y="1"/>
                  <a:pt x="19" y="2"/>
                </a:cubicBezTo>
                <a:cubicBezTo>
                  <a:pt x="18" y="3"/>
                  <a:pt x="18" y="3"/>
                  <a:pt x="18" y="4"/>
                </a:cubicBezTo>
                <a:cubicBezTo>
                  <a:pt x="18" y="4"/>
                  <a:pt x="18" y="5"/>
                  <a:pt x="18" y="5"/>
                </a:cubicBezTo>
                <a:cubicBezTo>
                  <a:pt x="19" y="7"/>
                  <a:pt x="19" y="9"/>
                  <a:pt x="17" y="10"/>
                </a:cubicBezTo>
                <a:cubicBezTo>
                  <a:pt x="16" y="10"/>
                  <a:pt x="16" y="11"/>
                  <a:pt x="15" y="11"/>
                </a:cubicBezTo>
                <a:cubicBezTo>
                  <a:pt x="14" y="11"/>
                  <a:pt x="13" y="10"/>
                  <a:pt x="12" y="9"/>
                </a:cubicBezTo>
                <a:cubicBezTo>
                  <a:pt x="12" y="9"/>
                  <a:pt x="11" y="9"/>
                  <a:pt x="11" y="9"/>
                </a:cubicBezTo>
                <a:cubicBezTo>
                  <a:pt x="11" y="9"/>
                  <a:pt x="11" y="9"/>
                  <a:pt x="11" y="9"/>
                </a:cubicBezTo>
                <a:cubicBezTo>
                  <a:pt x="10" y="9"/>
                  <a:pt x="10" y="9"/>
                  <a:pt x="9" y="9"/>
                </a:cubicBezTo>
                <a:cubicBezTo>
                  <a:pt x="7" y="11"/>
                  <a:pt x="5" y="14"/>
                  <a:pt x="4" y="16"/>
                </a:cubicBezTo>
                <a:cubicBezTo>
                  <a:pt x="4" y="17"/>
                  <a:pt x="4" y="17"/>
                  <a:pt x="4" y="18"/>
                </a:cubicBezTo>
                <a:cubicBezTo>
                  <a:pt x="4" y="19"/>
                  <a:pt x="5" y="19"/>
                  <a:pt x="5" y="19"/>
                </a:cubicBezTo>
                <a:cubicBezTo>
                  <a:pt x="7" y="20"/>
                  <a:pt x="8" y="22"/>
                  <a:pt x="7" y="24"/>
                </a:cubicBezTo>
                <a:cubicBezTo>
                  <a:pt x="7" y="25"/>
                  <a:pt x="5" y="26"/>
                  <a:pt x="4" y="26"/>
                </a:cubicBezTo>
                <a:cubicBezTo>
                  <a:pt x="3" y="26"/>
                  <a:pt x="3" y="26"/>
                  <a:pt x="3" y="26"/>
                </a:cubicBezTo>
                <a:cubicBezTo>
                  <a:pt x="3" y="26"/>
                  <a:pt x="3" y="26"/>
                  <a:pt x="2" y="26"/>
                </a:cubicBezTo>
                <a:cubicBezTo>
                  <a:pt x="2" y="26"/>
                  <a:pt x="2" y="26"/>
                  <a:pt x="1" y="26"/>
                </a:cubicBezTo>
                <a:cubicBezTo>
                  <a:pt x="1" y="27"/>
                  <a:pt x="0" y="27"/>
                  <a:pt x="0" y="28"/>
                </a:cubicBezTo>
                <a:cubicBezTo>
                  <a:pt x="0" y="29"/>
                  <a:pt x="0" y="31"/>
                  <a:pt x="0" y="32"/>
                </a:cubicBezTo>
                <a:cubicBezTo>
                  <a:pt x="0" y="33"/>
                  <a:pt x="0" y="35"/>
                  <a:pt x="0" y="36"/>
                </a:cubicBezTo>
                <a:cubicBezTo>
                  <a:pt x="0" y="37"/>
                  <a:pt x="1" y="38"/>
                  <a:pt x="1" y="38"/>
                </a:cubicBezTo>
                <a:cubicBezTo>
                  <a:pt x="2" y="38"/>
                  <a:pt x="2" y="38"/>
                  <a:pt x="2" y="38"/>
                </a:cubicBezTo>
                <a:cubicBezTo>
                  <a:pt x="3" y="38"/>
                  <a:pt x="3" y="38"/>
                  <a:pt x="3" y="38"/>
                </a:cubicBezTo>
                <a:cubicBezTo>
                  <a:pt x="3" y="38"/>
                  <a:pt x="3" y="38"/>
                  <a:pt x="4" y="38"/>
                </a:cubicBezTo>
                <a:cubicBezTo>
                  <a:pt x="5" y="38"/>
                  <a:pt x="7" y="39"/>
                  <a:pt x="7" y="41"/>
                </a:cubicBezTo>
                <a:cubicBezTo>
                  <a:pt x="8" y="42"/>
                  <a:pt x="7" y="44"/>
                  <a:pt x="5" y="45"/>
                </a:cubicBezTo>
                <a:cubicBezTo>
                  <a:pt x="5" y="45"/>
                  <a:pt x="4" y="46"/>
                  <a:pt x="4" y="46"/>
                </a:cubicBezTo>
                <a:cubicBezTo>
                  <a:pt x="4" y="47"/>
                  <a:pt x="4" y="47"/>
                  <a:pt x="4" y="48"/>
                </a:cubicBezTo>
                <a:cubicBezTo>
                  <a:pt x="5" y="50"/>
                  <a:pt x="7" y="53"/>
                  <a:pt x="9" y="55"/>
                </a:cubicBezTo>
                <a:cubicBezTo>
                  <a:pt x="10" y="55"/>
                  <a:pt x="10" y="55"/>
                  <a:pt x="11" y="55"/>
                </a:cubicBezTo>
                <a:cubicBezTo>
                  <a:pt x="11" y="55"/>
                  <a:pt x="11" y="55"/>
                  <a:pt x="11" y="55"/>
                </a:cubicBezTo>
                <a:cubicBezTo>
                  <a:pt x="11" y="55"/>
                  <a:pt x="12" y="55"/>
                  <a:pt x="12" y="55"/>
                </a:cubicBezTo>
                <a:cubicBezTo>
                  <a:pt x="13" y="54"/>
                  <a:pt x="14" y="54"/>
                  <a:pt x="15" y="54"/>
                </a:cubicBezTo>
                <a:cubicBezTo>
                  <a:pt x="16" y="54"/>
                  <a:pt x="16" y="54"/>
                  <a:pt x="17" y="54"/>
                </a:cubicBezTo>
                <a:cubicBezTo>
                  <a:pt x="19" y="55"/>
                  <a:pt x="19" y="57"/>
                  <a:pt x="18" y="59"/>
                </a:cubicBezTo>
                <a:cubicBezTo>
                  <a:pt x="18" y="59"/>
                  <a:pt x="18" y="60"/>
                  <a:pt x="18" y="61"/>
                </a:cubicBezTo>
                <a:cubicBezTo>
                  <a:pt x="18" y="61"/>
                  <a:pt x="18" y="62"/>
                  <a:pt x="19" y="62"/>
                </a:cubicBezTo>
                <a:cubicBezTo>
                  <a:pt x="21" y="63"/>
                  <a:pt x="24" y="64"/>
                  <a:pt x="27" y="65"/>
                </a:cubicBezTo>
                <a:cubicBezTo>
                  <a:pt x="27" y="65"/>
                  <a:pt x="27" y="65"/>
                  <a:pt x="28" y="65"/>
                </a:cubicBezTo>
                <a:cubicBezTo>
                  <a:pt x="28" y="65"/>
                  <a:pt x="28" y="64"/>
                  <a:pt x="29" y="64"/>
                </a:cubicBezTo>
                <a:cubicBezTo>
                  <a:pt x="29" y="64"/>
                  <a:pt x="30" y="63"/>
                  <a:pt x="30" y="63"/>
                </a:cubicBezTo>
                <a:cubicBezTo>
                  <a:pt x="30" y="61"/>
                  <a:pt x="31" y="59"/>
                  <a:pt x="33" y="59"/>
                </a:cubicBezTo>
                <a:cubicBezTo>
                  <a:pt x="35" y="59"/>
                  <a:pt x="37" y="61"/>
                  <a:pt x="37" y="63"/>
                </a:cubicBezTo>
                <a:cubicBezTo>
                  <a:pt x="37" y="63"/>
                  <a:pt x="37" y="64"/>
                  <a:pt x="37" y="64"/>
                </a:cubicBezTo>
                <a:cubicBezTo>
                  <a:pt x="38" y="64"/>
                  <a:pt x="38" y="65"/>
                  <a:pt x="39" y="65"/>
                </a:cubicBezTo>
                <a:cubicBezTo>
                  <a:pt x="39" y="65"/>
                  <a:pt x="39" y="65"/>
                  <a:pt x="39" y="65"/>
                </a:cubicBezTo>
                <a:cubicBezTo>
                  <a:pt x="42" y="64"/>
                  <a:pt x="45" y="63"/>
                  <a:pt x="47" y="62"/>
                </a:cubicBezTo>
                <a:cubicBezTo>
                  <a:pt x="48" y="62"/>
                  <a:pt x="48" y="61"/>
                  <a:pt x="49" y="61"/>
                </a:cubicBezTo>
                <a:cubicBezTo>
                  <a:pt x="49" y="60"/>
                  <a:pt x="49" y="59"/>
                  <a:pt x="48" y="59"/>
                </a:cubicBezTo>
                <a:cubicBezTo>
                  <a:pt x="47" y="57"/>
                  <a:pt x="48" y="55"/>
                  <a:pt x="49" y="54"/>
                </a:cubicBezTo>
                <a:cubicBezTo>
                  <a:pt x="50" y="54"/>
                  <a:pt x="51" y="54"/>
                  <a:pt x="51" y="54"/>
                </a:cubicBezTo>
                <a:cubicBezTo>
                  <a:pt x="52" y="54"/>
                  <a:pt x="53" y="54"/>
                  <a:pt x="54" y="55"/>
                </a:cubicBezTo>
                <a:cubicBezTo>
                  <a:pt x="54" y="55"/>
                  <a:pt x="55" y="55"/>
                  <a:pt x="56" y="55"/>
                </a:cubicBezTo>
                <a:cubicBezTo>
                  <a:pt x="56" y="55"/>
                  <a:pt x="56" y="55"/>
                  <a:pt x="56" y="55"/>
                </a:cubicBezTo>
                <a:cubicBezTo>
                  <a:pt x="56" y="55"/>
                  <a:pt x="57" y="55"/>
                  <a:pt x="57" y="55"/>
                </a:cubicBezTo>
                <a:cubicBezTo>
                  <a:pt x="59" y="53"/>
                  <a:pt x="61" y="50"/>
                  <a:pt x="62" y="48"/>
                </a:cubicBezTo>
                <a:cubicBezTo>
                  <a:pt x="63" y="47"/>
                  <a:pt x="63" y="47"/>
                  <a:pt x="62" y="46"/>
                </a:cubicBezTo>
                <a:cubicBezTo>
                  <a:pt x="62" y="46"/>
                  <a:pt x="62" y="45"/>
                  <a:pt x="61" y="45"/>
                </a:cubicBezTo>
                <a:cubicBezTo>
                  <a:pt x="60" y="44"/>
                  <a:pt x="59" y="42"/>
                  <a:pt x="59" y="41"/>
                </a:cubicBezTo>
                <a:cubicBezTo>
                  <a:pt x="60" y="39"/>
                  <a:pt x="61" y="38"/>
                  <a:pt x="63" y="38"/>
                </a:cubicBezTo>
                <a:cubicBezTo>
                  <a:pt x="63" y="38"/>
                  <a:pt x="63" y="38"/>
                  <a:pt x="63" y="38"/>
                </a:cubicBezTo>
                <a:cubicBezTo>
                  <a:pt x="64" y="38"/>
                  <a:pt x="64" y="38"/>
                  <a:pt x="64" y="38"/>
                </a:cubicBezTo>
                <a:cubicBezTo>
                  <a:pt x="64" y="38"/>
                  <a:pt x="65" y="38"/>
                  <a:pt x="65" y="38"/>
                </a:cubicBezTo>
                <a:cubicBezTo>
                  <a:pt x="66" y="38"/>
                  <a:pt x="66" y="37"/>
                  <a:pt x="66" y="36"/>
                </a:cubicBezTo>
                <a:cubicBezTo>
                  <a:pt x="66" y="35"/>
                  <a:pt x="66" y="33"/>
                  <a:pt x="66" y="32"/>
                </a:cubicBezTo>
                <a:cubicBezTo>
                  <a:pt x="66" y="31"/>
                  <a:pt x="66" y="29"/>
                  <a:pt x="66" y="28"/>
                </a:cubicBezTo>
                <a:close/>
                <a:moveTo>
                  <a:pt x="56" y="40"/>
                </a:moveTo>
                <a:cubicBezTo>
                  <a:pt x="55" y="43"/>
                  <a:pt x="57" y="46"/>
                  <a:pt x="59" y="47"/>
                </a:cubicBezTo>
                <a:cubicBezTo>
                  <a:pt x="58" y="49"/>
                  <a:pt x="57" y="51"/>
                  <a:pt x="56" y="52"/>
                </a:cubicBezTo>
                <a:cubicBezTo>
                  <a:pt x="53" y="50"/>
                  <a:pt x="50" y="50"/>
                  <a:pt x="48" y="52"/>
                </a:cubicBezTo>
                <a:cubicBezTo>
                  <a:pt x="45" y="54"/>
                  <a:pt x="44" y="57"/>
                  <a:pt x="45" y="60"/>
                </a:cubicBezTo>
                <a:cubicBezTo>
                  <a:pt x="43" y="60"/>
                  <a:pt x="41" y="61"/>
                  <a:pt x="40" y="61"/>
                </a:cubicBezTo>
                <a:cubicBezTo>
                  <a:pt x="39" y="59"/>
                  <a:pt x="36" y="56"/>
                  <a:pt x="33" y="56"/>
                </a:cubicBezTo>
                <a:cubicBezTo>
                  <a:pt x="30" y="56"/>
                  <a:pt x="28" y="59"/>
                  <a:pt x="27" y="61"/>
                </a:cubicBezTo>
                <a:cubicBezTo>
                  <a:pt x="25" y="61"/>
                  <a:pt x="23" y="60"/>
                  <a:pt x="21" y="60"/>
                </a:cubicBezTo>
                <a:cubicBezTo>
                  <a:pt x="22" y="57"/>
                  <a:pt x="21" y="54"/>
                  <a:pt x="19" y="52"/>
                </a:cubicBezTo>
                <a:cubicBezTo>
                  <a:pt x="16" y="50"/>
                  <a:pt x="13" y="50"/>
                  <a:pt x="11" y="52"/>
                </a:cubicBezTo>
                <a:cubicBezTo>
                  <a:pt x="9" y="51"/>
                  <a:pt x="8" y="49"/>
                  <a:pt x="7" y="47"/>
                </a:cubicBezTo>
                <a:cubicBezTo>
                  <a:pt x="10" y="46"/>
                  <a:pt x="11" y="43"/>
                  <a:pt x="10" y="40"/>
                </a:cubicBezTo>
                <a:cubicBezTo>
                  <a:pt x="9" y="37"/>
                  <a:pt x="6" y="35"/>
                  <a:pt x="3" y="35"/>
                </a:cubicBezTo>
                <a:cubicBezTo>
                  <a:pt x="3" y="34"/>
                  <a:pt x="3" y="33"/>
                  <a:pt x="3" y="32"/>
                </a:cubicBezTo>
                <a:cubicBezTo>
                  <a:pt x="3" y="31"/>
                  <a:pt x="3" y="30"/>
                  <a:pt x="3" y="29"/>
                </a:cubicBezTo>
                <a:cubicBezTo>
                  <a:pt x="6" y="29"/>
                  <a:pt x="9" y="27"/>
                  <a:pt x="10" y="25"/>
                </a:cubicBezTo>
                <a:cubicBezTo>
                  <a:pt x="11" y="22"/>
                  <a:pt x="10" y="19"/>
                  <a:pt x="7" y="17"/>
                </a:cubicBezTo>
                <a:cubicBezTo>
                  <a:pt x="8" y="15"/>
                  <a:pt x="9" y="14"/>
                  <a:pt x="11" y="12"/>
                </a:cubicBezTo>
                <a:cubicBezTo>
                  <a:pt x="13" y="14"/>
                  <a:pt x="16" y="14"/>
                  <a:pt x="19" y="12"/>
                </a:cubicBezTo>
                <a:cubicBezTo>
                  <a:pt x="21" y="10"/>
                  <a:pt x="22" y="7"/>
                  <a:pt x="21" y="5"/>
                </a:cubicBezTo>
                <a:cubicBezTo>
                  <a:pt x="23" y="4"/>
                  <a:pt x="25" y="3"/>
                  <a:pt x="27" y="3"/>
                </a:cubicBezTo>
                <a:cubicBezTo>
                  <a:pt x="28" y="6"/>
                  <a:pt x="30" y="8"/>
                  <a:pt x="33" y="8"/>
                </a:cubicBezTo>
                <a:cubicBezTo>
                  <a:pt x="36" y="8"/>
                  <a:pt x="39" y="6"/>
                  <a:pt x="40" y="3"/>
                </a:cubicBezTo>
                <a:cubicBezTo>
                  <a:pt x="41" y="3"/>
                  <a:pt x="43" y="4"/>
                  <a:pt x="45" y="5"/>
                </a:cubicBezTo>
                <a:cubicBezTo>
                  <a:pt x="44" y="7"/>
                  <a:pt x="45" y="10"/>
                  <a:pt x="48" y="12"/>
                </a:cubicBezTo>
                <a:cubicBezTo>
                  <a:pt x="50" y="14"/>
                  <a:pt x="53" y="14"/>
                  <a:pt x="56" y="12"/>
                </a:cubicBezTo>
                <a:cubicBezTo>
                  <a:pt x="57" y="14"/>
                  <a:pt x="58" y="15"/>
                  <a:pt x="59" y="17"/>
                </a:cubicBezTo>
                <a:cubicBezTo>
                  <a:pt x="57" y="19"/>
                  <a:pt x="55" y="22"/>
                  <a:pt x="56" y="25"/>
                </a:cubicBezTo>
                <a:cubicBezTo>
                  <a:pt x="57" y="27"/>
                  <a:pt x="60" y="29"/>
                  <a:pt x="63" y="29"/>
                </a:cubicBezTo>
                <a:cubicBezTo>
                  <a:pt x="63" y="30"/>
                  <a:pt x="63" y="31"/>
                  <a:pt x="63" y="32"/>
                </a:cubicBezTo>
                <a:cubicBezTo>
                  <a:pt x="63" y="33"/>
                  <a:pt x="63" y="34"/>
                  <a:pt x="63" y="35"/>
                </a:cubicBezTo>
                <a:cubicBezTo>
                  <a:pt x="60" y="35"/>
                  <a:pt x="57" y="37"/>
                  <a:pt x="56" y="40"/>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8" name="Freeform 125"/>
          <p:cNvSpPr>
            <a:spLocks noEditPoints="1"/>
          </p:cNvSpPr>
          <p:nvPr/>
        </p:nvSpPr>
        <p:spPr bwMode="auto">
          <a:xfrm>
            <a:off x="2055050" y="2871715"/>
            <a:ext cx="410697" cy="410696"/>
          </a:xfrm>
          <a:custGeom>
            <a:avLst/>
            <a:gdLst>
              <a:gd name="T0" fmla="*/ 60 w 71"/>
              <a:gd name="T1" fmla="*/ 10 h 68"/>
              <a:gd name="T2" fmla="*/ 54 w 71"/>
              <a:gd name="T3" fmla="*/ 10 h 68"/>
              <a:gd name="T4" fmla="*/ 50 w 71"/>
              <a:gd name="T5" fmla="*/ 10 h 68"/>
              <a:gd name="T6" fmla="*/ 45 w 71"/>
              <a:gd name="T7" fmla="*/ 1 h 68"/>
              <a:gd name="T8" fmla="*/ 27 w 71"/>
              <a:gd name="T9" fmla="*/ 0 h 68"/>
              <a:gd name="T10" fmla="*/ 21 w 71"/>
              <a:gd name="T11" fmla="*/ 6 h 68"/>
              <a:gd name="T12" fmla="*/ 18 w 71"/>
              <a:gd name="T13" fmla="*/ 10 h 68"/>
              <a:gd name="T14" fmla="*/ 11 w 71"/>
              <a:gd name="T15" fmla="*/ 10 h 68"/>
              <a:gd name="T16" fmla="*/ 6 w 71"/>
              <a:gd name="T17" fmla="*/ 10 h 68"/>
              <a:gd name="T18" fmla="*/ 0 w 71"/>
              <a:gd name="T19" fmla="*/ 62 h 68"/>
              <a:gd name="T20" fmla="*/ 64 w 71"/>
              <a:gd name="T21" fmla="*/ 68 h 68"/>
              <a:gd name="T22" fmla="*/ 71 w 71"/>
              <a:gd name="T23" fmla="*/ 17 h 68"/>
              <a:gd name="T24" fmla="*/ 3 w 71"/>
              <a:gd name="T25" fmla="*/ 36 h 68"/>
              <a:gd name="T26" fmla="*/ 31 w 71"/>
              <a:gd name="T27" fmla="*/ 37 h 68"/>
              <a:gd name="T28" fmla="*/ 31 w 71"/>
              <a:gd name="T29" fmla="*/ 46 h 68"/>
              <a:gd name="T30" fmla="*/ 38 w 71"/>
              <a:gd name="T31" fmla="*/ 47 h 68"/>
              <a:gd name="T32" fmla="*/ 39 w 71"/>
              <a:gd name="T33" fmla="*/ 38 h 68"/>
              <a:gd name="T34" fmla="*/ 64 w 71"/>
              <a:gd name="T35" fmla="*/ 37 h 68"/>
              <a:gd name="T36" fmla="*/ 68 w 71"/>
              <a:gd name="T37" fmla="*/ 62 h 68"/>
              <a:gd name="T38" fmla="*/ 6 w 71"/>
              <a:gd name="T39" fmla="*/ 65 h 68"/>
              <a:gd name="T40" fmla="*/ 3 w 71"/>
              <a:gd name="T41" fmla="*/ 36 h 68"/>
              <a:gd name="T42" fmla="*/ 68 w 71"/>
              <a:gd name="T43" fmla="*/ 17 h 68"/>
              <a:gd name="T44" fmla="*/ 64 w 71"/>
              <a:gd name="T45" fmla="*/ 35 h 68"/>
              <a:gd name="T46" fmla="*/ 39 w 71"/>
              <a:gd name="T47" fmla="*/ 34 h 68"/>
              <a:gd name="T48" fmla="*/ 38 w 71"/>
              <a:gd name="T49" fmla="*/ 32 h 68"/>
              <a:gd name="T50" fmla="*/ 31 w 71"/>
              <a:gd name="T51" fmla="*/ 34 h 68"/>
              <a:gd name="T52" fmla="*/ 31 w 71"/>
              <a:gd name="T53" fmla="*/ 35 h 68"/>
              <a:gd name="T54" fmla="*/ 3 w 71"/>
              <a:gd name="T55" fmla="*/ 32 h 68"/>
              <a:gd name="T56" fmla="*/ 6 w 71"/>
              <a:gd name="T57" fmla="*/ 13 h 68"/>
              <a:gd name="T58" fmla="*/ 33 w 71"/>
              <a:gd name="T59" fmla="*/ 39 h 68"/>
              <a:gd name="T60" fmla="*/ 37 w 71"/>
              <a:gd name="T61" fmla="*/ 45 h 68"/>
              <a:gd name="T62" fmla="*/ 33 w 71"/>
              <a:gd name="T63" fmla="*/ 39 h 68"/>
              <a:gd name="T64" fmla="*/ 26 w 71"/>
              <a:gd name="T65" fmla="*/ 4 h 68"/>
              <a:gd name="T66" fmla="*/ 43 w 71"/>
              <a:gd name="T67" fmla="*/ 5 h 68"/>
              <a:gd name="T68" fmla="*/ 47 w 71"/>
              <a:gd name="T69" fmla="*/ 6 h 68"/>
              <a:gd name="T70" fmla="*/ 43 w 71"/>
              <a:gd name="T71" fmla="*/ 10 h 68"/>
              <a:gd name="T72" fmla="*/ 29 w 71"/>
              <a:gd name="T73" fmla="*/ 10 h 68"/>
              <a:gd name="T74" fmla="*/ 24 w 71"/>
              <a:gd name="T75" fmla="*/ 10 h 68"/>
              <a:gd name="T76" fmla="*/ 7 w 71"/>
              <a:gd name="T77" fmla="*/ 15 h 68"/>
              <a:gd name="T78" fmla="*/ 18 w 71"/>
              <a:gd name="T79" fmla="*/ 16 h 68"/>
              <a:gd name="T80" fmla="*/ 7 w 71"/>
              <a:gd name="T81" fmla="*/ 17 h 68"/>
              <a:gd name="T82" fmla="*/ 6 w 71"/>
              <a:gd name="T83" fmla="*/ 26 h 68"/>
              <a:gd name="T84" fmla="*/ 5 w 71"/>
              <a:gd name="T85" fmla="*/ 17 h 68"/>
              <a:gd name="T86" fmla="*/ 53 w 71"/>
              <a:gd name="T87" fmla="*/ 63 h 68"/>
              <a:gd name="T88" fmla="*/ 64 w 71"/>
              <a:gd name="T89" fmla="*/ 62 h 68"/>
              <a:gd name="T90" fmla="*/ 65 w 71"/>
              <a:gd name="T91" fmla="*/ 53 h 68"/>
              <a:gd name="T92" fmla="*/ 66 w 71"/>
              <a:gd name="T93" fmla="*/ 62 h 68"/>
              <a:gd name="T94" fmla="*/ 54 w 71"/>
              <a:gd name="T95" fmla="*/ 6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 h="68">
                <a:moveTo>
                  <a:pt x="64" y="10"/>
                </a:moveTo>
                <a:cubicBezTo>
                  <a:pt x="60" y="10"/>
                  <a:pt x="60" y="10"/>
                  <a:pt x="60" y="10"/>
                </a:cubicBezTo>
                <a:cubicBezTo>
                  <a:pt x="60" y="10"/>
                  <a:pt x="60" y="10"/>
                  <a:pt x="59" y="10"/>
                </a:cubicBezTo>
                <a:cubicBezTo>
                  <a:pt x="54" y="10"/>
                  <a:pt x="54" y="10"/>
                  <a:pt x="54" y="10"/>
                </a:cubicBezTo>
                <a:cubicBezTo>
                  <a:pt x="53" y="10"/>
                  <a:pt x="52" y="10"/>
                  <a:pt x="52" y="10"/>
                </a:cubicBezTo>
                <a:cubicBezTo>
                  <a:pt x="50" y="10"/>
                  <a:pt x="50" y="10"/>
                  <a:pt x="50" y="10"/>
                </a:cubicBezTo>
                <a:cubicBezTo>
                  <a:pt x="50" y="6"/>
                  <a:pt x="50" y="6"/>
                  <a:pt x="50" y="6"/>
                </a:cubicBezTo>
                <a:cubicBezTo>
                  <a:pt x="50" y="4"/>
                  <a:pt x="48" y="2"/>
                  <a:pt x="45" y="1"/>
                </a:cubicBezTo>
                <a:cubicBezTo>
                  <a:pt x="45" y="1"/>
                  <a:pt x="44" y="0"/>
                  <a:pt x="43" y="0"/>
                </a:cubicBezTo>
                <a:cubicBezTo>
                  <a:pt x="27" y="0"/>
                  <a:pt x="27" y="0"/>
                  <a:pt x="27" y="0"/>
                </a:cubicBezTo>
                <a:cubicBezTo>
                  <a:pt x="27" y="0"/>
                  <a:pt x="26" y="1"/>
                  <a:pt x="26" y="1"/>
                </a:cubicBezTo>
                <a:cubicBezTo>
                  <a:pt x="23" y="2"/>
                  <a:pt x="21" y="4"/>
                  <a:pt x="21" y="6"/>
                </a:cubicBezTo>
                <a:cubicBezTo>
                  <a:pt x="21" y="10"/>
                  <a:pt x="21" y="10"/>
                  <a:pt x="21" y="10"/>
                </a:cubicBezTo>
                <a:cubicBezTo>
                  <a:pt x="18" y="10"/>
                  <a:pt x="18" y="10"/>
                  <a:pt x="18" y="10"/>
                </a:cubicBezTo>
                <a:cubicBezTo>
                  <a:pt x="18" y="10"/>
                  <a:pt x="18" y="10"/>
                  <a:pt x="17" y="10"/>
                </a:cubicBezTo>
                <a:cubicBezTo>
                  <a:pt x="11" y="10"/>
                  <a:pt x="11" y="10"/>
                  <a:pt x="11" y="10"/>
                </a:cubicBezTo>
                <a:cubicBezTo>
                  <a:pt x="11" y="10"/>
                  <a:pt x="10" y="10"/>
                  <a:pt x="10" y="10"/>
                </a:cubicBezTo>
                <a:cubicBezTo>
                  <a:pt x="6" y="10"/>
                  <a:pt x="6" y="10"/>
                  <a:pt x="6" y="10"/>
                </a:cubicBezTo>
                <a:cubicBezTo>
                  <a:pt x="3" y="10"/>
                  <a:pt x="0" y="13"/>
                  <a:pt x="0" y="17"/>
                </a:cubicBezTo>
                <a:cubicBezTo>
                  <a:pt x="0" y="62"/>
                  <a:pt x="0" y="62"/>
                  <a:pt x="0" y="62"/>
                </a:cubicBezTo>
                <a:cubicBezTo>
                  <a:pt x="0" y="66"/>
                  <a:pt x="3" y="68"/>
                  <a:pt x="6" y="68"/>
                </a:cubicBezTo>
                <a:cubicBezTo>
                  <a:pt x="64" y="68"/>
                  <a:pt x="64" y="68"/>
                  <a:pt x="64" y="68"/>
                </a:cubicBezTo>
                <a:cubicBezTo>
                  <a:pt x="68" y="68"/>
                  <a:pt x="71" y="66"/>
                  <a:pt x="71" y="62"/>
                </a:cubicBezTo>
                <a:cubicBezTo>
                  <a:pt x="71" y="17"/>
                  <a:pt x="71" y="17"/>
                  <a:pt x="71" y="17"/>
                </a:cubicBezTo>
                <a:cubicBezTo>
                  <a:pt x="71" y="13"/>
                  <a:pt x="68" y="10"/>
                  <a:pt x="64" y="10"/>
                </a:cubicBezTo>
                <a:close/>
                <a:moveTo>
                  <a:pt x="3" y="36"/>
                </a:moveTo>
                <a:cubicBezTo>
                  <a:pt x="4" y="37"/>
                  <a:pt x="5" y="37"/>
                  <a:pt x="6" y="37"/>
                </a:cubicBezTo>
                <a:cubicBezTo>
                  <a:pt x="31" y="37"/>
                  <a:pt x="31" y="37"/>
                  <a:pt x="31" y="37"/>
                </a:cubicBezTo>
                <a:cubicBezTo>
                  <a:pt x="31" y="38"/>
                  <a:pt x="31" y="38"/>
                  <a:pt x="31" y="38"/>
                </a:cubicBezTo>
                <a:cubicBezTo>
                  <a:pt x="31" y="46"/>
                  <a:pt x="31" y="46"/>
                  <a:pt x="31" y="46"/>
                </a:cubicBezTo>
                <a:cubicBezTo>
                  <a:pt x="31" y="47"/>
                  <a:pt x="32" y="47"/>
                  <a:pt x="32" y="47"/>
                </a:cubicBezTo>
                <a:cubicBezTo>
                  <a:pt x="38" y="47"/>
                  <a:pt x="38" y="47"/>
                  <a:pt x="38" y="47"/>
                </a:cubicBezTo>
                <a:cubicBezTo>
                  <a:pt x="39" y="47"/>
                  <a:pt x="39" y="47"/>
                  <a:pt x="39" y="46"/>
                </a:cubicBezTo>
                <a:cubicBezTo>
                  <a:pt x="39" y="38"/>
                  <a:pt x="39" y="38"/>
                  <a:pt x="39" y="38"/>
                </a:cubicBezTo>
                <a:cubicBezTo>
                  <a:pt x="39" y="37"/>
                  <a:pt x="39" y="37"/>
                  <a:pt x="39" y="37"/>
                </a:cubicBezTo>
                <a:cubicBezTo>
                  <a:pt x="64" y="37"/>
                  <a:pt x="64" y="37"/>
                  <a:pt x="64" y="37"/>
                </a:cubicBezTo>
                <a:cubicBezTo>
                  <a:pt x="65" y="37"/>
                  <a:pt x="67" y="37"/>
                  <a:pt x="68" y="36"/>
                </a:cubicBezTo>
                <a:cubicBezTo>
                  <a:pt x="68" y="62"/>
                  <a:pt x="68" y="62"/>
                  <a:pt x="68" y="62"/>
                </a:cubicBezTo>
                <a:cubicBezTo>
                  <a:pt x="68" y="64"/>
                  <a:pt x="66" y="65"/>
                  <a:pt x="64" y="65"/>
                </a:cubicBezTo>
                <a:cubicBezTo>
                  <a:pt x="6" y="65"/>
                  <a:pt x="6" y="65"/>
                  <a:pt x="6" y="65"/>
                </a:cubicBezTo>
                <a:cubicBezTo>
                  <a:pt x="5" y="65"/>
                  <a:pt x="3" y="64"/>
                  <a:pt x="3" y="62"/>
                </a:cubicBezTo>
                <a:lnTo>
                  <a:pt x="3" y="36"/>
                </a:lnTo>
                <a:close/>
                <a:moveTo>
                  <a:pt x="64" y="13"/>
                </a:moveTo>
                <a:cubicBezTo>
                  <a:pt x="66" y="13"/>
                  <a:pt x="68" y="15"/>
                  <a:pt x="68" y="17"/>
                </a:cubicBezTo>
                <a:cubicBezTo>
                  <a:pt x="68" y="32"/>
                  <a:pt x="68" y="32"/>
                  <a:pt x="68" y="32"/>
                </a:cubicBezTo>
                <a:cubicBezTo>
                  <a:pt x="68" y="34"/>
                  <a:pt x="66" y="35"/>
                  <a:pt x="64" y="35"/>
                </a:cubicBezTo>
                <a:cubicBezTo>
                  <a:pt x="39" y="35"/>
                  <a:pt x="39" y="35"/>
                  <a:pt x="39" y="35"/>
                </a:cubicBezTo>
                <a:cubicBezTo>
                  <a:pt x="39" y="34"/>
                  <a:pt x="39" y="34"/>
                  <a:pt x="39" y="34"/>
                </a:cubicBezTo>
                <a:cubicBezTo>
                  <a:pt x="39" y="34"/>
                  <a:pt x="39" y="34"/>
                  <a:pt x="39" y="34"/>
                </a:cubicBezTo>
                <a:cubicBezTo>
                  <a:pt x="39" y="33"/>
                  <a:pt x="39" y="32"/>
                  <a:pt x="38" y="32"/>
                </a:cubicBezTo>
                <a:cubicBezTo>
                  <a:pt x="32" y="32"/>
                  <a:pt x="32" y="32"/>
                  <a:pt x="32" y="32"/>
                </a:cubicBezTo>
                <a:cubicBezTo>
                  <a:pt x="32" y="32"/>
                  <a:pt x="31" y="33"/>
                  <a:pt x="31" y="34"/>
                </a:cubicBezTo>
                <a:cubicBezTo>
                  <a:pt x="31" y="34"/>
                  <a:pt x="31" y="34"/>
                  <a:pt x="31" y="34"/>
                </a:cubicBezTo>
                <a:cubicBezTo>
                  <a:pt x="31" y="35"/>
                  <a:pt x="31" y="35"/>
                  <a:pt x="31" y="35"/>
                </a:cubicBezTo>
                <a:cubicBezTo>
                  <a:pt x="6" y="35"/>
                  <a:pt x="6" y="35"/>
                  <a:pt x="6" y="35"/>
                </a:cubicBezTo>
                <a:cubicBezTo>
                  <a:pt x="5" y="35"/>
                  <a:pt x="3" y="34"/>
                  <a:pt x="3" y="32"/>
                </a:cubicBezTo>
                <a:cubicBezTo>
                  <a:pt x="3" y="17"/>
                  <a:pt x="3" y="17"/>
                  <a:pt x="3" y="17"/>
                </a:cubicBezTo>
                <a:cubicBezTo>
                  <a:pt x="3" y="15"/>
                  <a:pt x="5" y="13"/>
                  <a:pt x="6" y="13"/>
                </a:cubicBezTo>
                <a:lnTo>
                  <a:pt x="64" y="13"/>
                </a:lnTo>
                <a:close/>
                <a:moveTo>
                  <a:pt x="33" y="39"/>
                </a:moveTo>
                <a:cubicBezTo>
                  <a:pt x="37" y="39"/>
                  <a:pt x="37" y="39"/>
                  <a:pt x="37" y="39"/>
                </a:cubicBezTo>
                <a:cubicBezTo>
                  <a:pt x="37" y="45"/>
                  <a:pt x="37" y="45"/>
                  <a:pt x="37" y="45"/>
                </a:cubicBezTo>
                <a:cubicBezTo>
                  <a:pt x="33" y="45"/>
                  <a:pt x="33" y="45"/>
                  <a:pt x="33" y="45"/>
                </a:cubicBezTo>
                <a:lnTo>
                  <a:pt x="33" y="39"/>
                </a:lnTo>
                <a:close/>
                <a:moveTo>
                  <a:pt x="24" y="6"/>
                </a:moveTo>
                <a:cubicBezTo>
                  <a:pt x="24" y="5"/>
                  <a:pt x="25" y="5"/>
                  <a:pt x="26" y="4"/>
                </a:cubicBezTo>
                <a:cubicBezTo>
                  <a:pt x="26" y="5"/>
                  <a:pt x="27" y="5"/>
                  <a:pt x="27" y="5"/>
                </a:cubicBezTo>
                <a:cubicBezTo>
                  <a:pt x="43" y="5"/>
                  <a:pt x="43" y="5"/>
                  <a:pt x="43" y="5"/>
                </a:cubicBezTo>
                <a:cubicBezTo>
                  <a:pt x="44" y="5"/>
                  <a:pt x="44" y="5"/>
                  <a:pt x="45" y="4"/>
                </a:cubicBezTo>
                <a:cubicBezTo>
                  <a:pt x="46" y="5"/>
                  <a:pt x="47" y="5"/>
                  <a:pt x="47" y="6"/>
                </a:cubicBezTo>
                <a:cubicBezTo>
                  <a:pt x="47" y="10"/>
                  <a:pt x="47" y="10"/>
                  <a:pt x="47" y="10"/>
                </a:cubicBezTo>
                <a:cubicBezTo>
                  <a:pt x="43" y="10"/>
                  <a:pt x="43" y="10"/>
                  <a:pt x="43" y="10"/>
                </a:cubicBezTo>
                <a:cubicBezTo>
                  <a:pt x="42" y="10"/>
                  <a:pt x="42" y="10"/>
                  <a:pt x="41" y="10"/>
                </a:cubicBezTo>
                <a:cubicBezTo>
                  <a:pt x="29" y="10"/>
                  <a:pt x="29" y="10"/>
                  <a:pt x="29" y="10"/>
                </a:cubicBezTo>
                <a:cubicBezTo>
                  <a:pt x="29" y="10"/>
                  <a:pt x="28" y="10"/>
                  <a:pt x="28" y="10"/>
                </a:cubicBezTo>
                <a:cubicBezTo>
                  <a:pt x="24" y="10"/>
                  <a:pt x="24" y="10"/>
                  <a:pt x="24" y="10"/>
                </a:cubicBezTo>
                <a:lnTo>
                  <a:pt x="24" y="6"/>
                </a:lnTo>
                <a:close/>
                <a:moveTo>
                  <a:pt x="7" y="15"/>
                </a:moveTo>
                <a:cubicBezTo>
                  <a:pt x="17" y="15"/>
                  <a:pt x="17" y="15"/>
                  <a:pt x="17" y="15"/>
                </a:cubicBezTo>
                <a:cubicBezTo>
                  <a:pt x="18" y="15"/>
                  <a:pt x="18" y="16"/>
                  <a:pt x="18" y="16"/>
                </a:cubicBezTo>
                <a:cubicBezTo>
                  <a:pt x="18" y="17"/>
                  <a:pt x="18" y="17"/>
                  <a:pt x="17" y="17"/>
                </a:cubicBezTo>
                <a:cubicBezTo>
                  <a:pt x="7" y="17"/>
                  <a:pt x="7" y="17"/>
                  <a:pt x="7" y="17"/>
                </a:cubicBezTo>
                <a:cubicBezTo>
                  <a:pt x="7" y="25"/>
                  <a:pt x="7" y="25"/>
                  <a:pt x="7" y="25"/>
                </a:cubicBezTo>
                <a:cubicBezTo>
                  <a:pt x="7" y="26"/>
                  <a:pt x="6" y="26"/>
                  <a:pt x="6" y="26"/>
                </a:cubicBezTo>
                <a:cubicBezTo>
                  <a:pt x="5" y="26"/>
                  <a:pt x="5" y="26"/>
                  <a:pt x="5" y="25"/>
                </a:cubicBezTo>
                <a:cubicBezTo>
                  <a:pt x="5" y="17"/>
                  <a:pt x="5" y="17"/>
                  <a:pt x="5" y="17"/>
                </a:cubicBezTo>
                <a:cubicBezTo>
                  <a:pt x="5" y="16"/>
                  <a:pt x="6" y="15"/>
                  <a:pt x="7" y="15"/>
                </a:cubicBezTo>
                <a:close/>
                <a:moveTo>
                  <a:pt x="53" y="63"/>
                </a:moveTo>
                <a:cubicBezTo>
                  <a:pt x="53" y="62"/>
                  <a:pt x="53" y="62"/>
                  <a:pt x="54" y="62"/>
                </a:cubicBezTo>
                <a:cubicBezTo>
                  <a:pt x="64" y="62"/>
                  <a:pt x="64" y="62"/>
                  <a:pt x="64" y="62"/>
                </a:cubicBezTo>
                <a:cubicBezTo>
                  <a:pt x="64" y="54"/>
                  <a:pt x="64" y="54"/>
                  <a:pt x="64" y="54"/>
                </a:cubicBezTo>
                <a:cubicBezTo>
                  <a:pt x="64" y="53"/>
                  <a:pt x="64" y="53"/>
                  <a:pt x="65" y="53"/>
                </a:cubicBezTo>
                <a:cubicBezTo>
                  <a:pt x="65" y="53"/>
                  <a:pt x="66" y="53"/>
                  <a:pt x="66" y="54"/>
                </a:cubicBezTo>
                <a:cubicBezTo>
                  <a:pt x="66" y="62"/>
                  <a:pt x="66" y="62"/>
                  <a:pt x="66" y="62"/>
                </a:cubicBezTo>
                <a:cubicBezTo>
                  <a:pt x="66" y="63"/>
                  <a:pt x="65" y="64"/>
                  <a:pt x="64" y="64"/>
                </a:cubicBezTo>
                <a:cubicBezTo>
                  <a:pt x="54" y="64"/>
                  <a:pt x="54" y="64"/>
                  <a:pt x="54" y="64"/>
                </a:cubicBezTo>
                <a:cubicBezTo>
                  <a:pt x="53" y="64"/>
                  <a:pt x="53" y="63"/>
                  <a:pt x="53" y="63"/>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9" name="TextBox 18"/>
          <p:cNvSpPr txBox="1"/>
          <p:nvPr/>
        </p:nvSpPr>
        <p:spPr>
          <a:xfrm>
            <a:off x="7535417" y="1951235"/>
            <a:ext cx="1096151" cy="307777"/>
          </a:xfrm>
          <a:prstGeom prst="rect">
            <a:avLst/>
          </a:prstGeom>
          <a:noFill/>
        </p:spPr>
        <p:txBody>
          <a:bodyPr wrap="square" rtlCol="0">
            <a:spAutoFit/>
          </a:bodyPr>
          <a:lstStyle/>
          <a:p>
            <a:r>
              <a:rPr lang="en-US" sz="1400" dirty="0">
                <a:solidFill>
                  <a:schemeClr val="accent1"/>
                </a:solidFill>
              </a:rPr>
              <a:t>Description</a:t>
            </a:r>
            <a:endParaRPr lang="id-ID" sz="1200" dirty="0">
              <a:solidFill>
                <a:schemeClr val="accent1"/>
              </a:solidFill>
            </a:endParaRPr>
          </a:p>
        </p:txBody>
      </p:sp>
      <p:sp>
        <p:nvSpPr>
          <p:cNvPr id="20" name="Rectangle 19"/>
          <p:cNvSpPr/>
          <p:nvPr/>
        </p:nvSpPr>
        <p:spPr>
          <a:xfrm>
            <a:off x="7535418" y="2206665"/>
            <a:ext cx="3313834" cy="612155"/>
          </a:xfrm>
          <a:prstGeom prst="rect">
            <a:avLst/>
          </a:prstGeom>
        </p:spPr>
        <p:txBody>
          <a:bodyPr wrap="square">
            <a:spAutoFit/>
          </a:bodyPr>
          <a:lstStyle/>
          <a:p>
            <a:pPr>
              <a:lnSpc>
                <a:spcPct val="150000"/>
              </a:lnSpc>
            </a:pPr>
            <a:r>
              <a:rPr lang="id-ID" sz="1200" dirty="0"/>
              <a:t>Praesent posuere turpis sed augue rutrum congue. Nunc in fermentum dui augue. </a:t>
            </a:r>
          </a:p>
        </p:txBody>
      </p:sp>
      <p:sp>
        <p:nvSpPr>
          <p:cNvPr id="21" name="TextBox 20"/>
          <p:cNvSpPr txBox="1"/>
          <p:nvPr/>
        </p:nvSpPr>
        <p:spPr>
          <a:xfrm>
            <a:off x="7535417" y="2992306"/>
            <a:ext cx="1096151" cy="307777"/>
          </a:xfrm>
          <a:prstGeom prst="rect">
            <a:avLst/>
          </a:prstGeom>
          <a:noFill/>
        </p:spPr>
        <p:txBody>
          <a:bodyPr wrap="square" rtlCol="0">
            <a:spAutoFit/>
          </a:bodyPr>
          <a:lstStyle/>
          <a:p>
            <a:r>
              <a:rPr lang="en-US" sz="1400" dirty="0">
                <a:solidFill>
                  <a:schemeClr val="accent1"/>
                </a:solidFill>
              </a:rPr>
              <a:t>Description</a:t>
            </a:r>
            <a:endParaRPr lang="id-ID" sz="1200" dirty="0">
              <a:solidFill>
                <a:schemeClr val="accent1"/>
              </a:solidFill>
            </a:endParaRPr>
          </a:p>
        </p:txBody>
      </p:sp>
      <p:sp>
        <p:nvSpPr>
          <p:cNvPr id="22" name="Rectangle 21"/>
          <p:cNvSpPr/>
          <p:nvPr/>
        </p:nvSpPr>
        <p:spPr>
          <a:xfrm>
            <a:off x="7535418" y="3247736"/>
            <a:ext cx="3313834" cy="612155"/>
          </a:xfrm>
          <a:prstGeom prst="rect">
            <a:avLst/>
          </a:prstGeom>
        </p:spPr>
        <p:txBody>
          <a:bodyPr wrap="square">
            <a:spAutoFit/>
          </a:bodyPr>
          <a:lstStyle/>
          <a:p>
            <a:pPr>
              <a:lnSpc>
                <a:spcPct val="150000"/>
              </a:lnSpc>
            </a:pPr>
            <a:r>
              <a:rPr lang="id-ID" sz="1200" dirty="0"/>
              <a:t>Praesent posuere turpis sed augue rutrum congue. Nunc in fermentum dui augue. </a:t>
            </a:r>
          </a:p>
        </p:txBody>
      </p:sp>
      <p:sp>
        <p:nvSpPr>
          <p:cNvPr id="23" name="TextBox 22"/>
          <p:cNvSpPr txBox="1"/>
          <p:nvPr/>
        </p:nvSpPr>
        <p:spPr>
          <a:xfrm>
            <a:off x="7535416" y="4030566"/>
            <a:ext cx="1096151" cy="307777"/>
          </a:xfrm>
          <a:prstGeom prst="rect">
            <a:avLst/>
          </a:prstGeom>
          <a:noFill/>
        </p:spPr>
        <p:txBody>
          <a:bodyPr wrap="square" rtlCol="0">
            <a:spAutoFit/>
          </a:bodyPr>
          <a:lstStyle/>
          <a:p>
            <a:r>
              <a:rPr lang="en-US" sz="1400" dirty="0">
                <a:solidFill>
                  <a:schemeClr val="accent1"/>
                </a:solidFill>
              </a:rPr>
              <a:t>Description</a:t>
            </a:r>
            <a:endParaRPr lang="id-ID" sz="1200" dirty="0">
              <a:solidFill>
                <a:schemeClr val="accent1"/>
              </a:solidFill>
            </a:endParaRPr>
          </a:p>
        </p:txBody>
      </p:sp>
      <p:sp>
        <p:nvSpPr>
          <p:cNvPr id="25" name="Rectangle 24"/>
          <p:cNvSpPr/>
          <p:nvPr/>
        </p:nvSpPr>
        <p:spPr>
          <a:xfrm>
            <a:off x="7535417" y="4285996"/>
            <a:ext cx="3313834" cy="612155"/>
          </a:xfrm>
          <a:prstGeom prst="rect">
            <a:avLst/>
          </a:prstGeom>
        </p:spPr>
        <p:txBody>
          <a:bodyPr wrap="square">
            <a:spAutoFit/>
          </a:bodyPr>
          <a:lstStyle/>
          <a:p>
            <a:pPr>
              <a:lnSpc>
                <a:spcPct val="150000"/>
              </a:lnSpc>
            </a:pPr>
            <a:r>
              <a:rPr lang="id-ID" sz="1200" dirty="0"/>
              <a:t>Praesent posuere turpis sed augue rutrum congue. Nunc in fermentum dui augue. </a:t>
            </a:r>
          </a:p>
        </p:txBody>
      </p:sp>
      <p:sp>
        <p:nvSpPr>
          <p:cNvPr id="28" name="TextBox 27"/>
          <p:cNvSpPr txBox="1"/>
          <p:nvPr/>
        </p:nvSpPr>
        <p:spPr>
          <a:xfrm>
            <a:off x="7548251" y="5063204"/>
            <a:ext cx="1096151" cy="307777"/>
          </a:xfrm>
          <a:prstGeom prst="rect">
            <a:avLst/>
          </a:prstGeom>
          <a:noFill/>
        </p:spPr>
        <p:txBody>
          <a:bodyPr wrap="square" rtlCol="0">
            <a:spAutoFit/>
          </a:bodyPr>
          <a:lstStyle/>
          <a:p>
            <a:r>
              <a:rPr lang="en-US" sz="1400" dirty="0">
                <a:solidFill>
                  <a:schemeClr val="accent1"/>
                </a:solidFill>
              </a:rPr>
              <a:t>Description</a:t>
            </a:r>
            <a:endParaRPr lang="id-ID" sz="1200" dirty="0">
              <a:solidFill>
                <a:schemeClr val="accent1"/>
              </a:solidFill>
            </a:endParaRPr>
          </a:p>
        </p:txBody>
      </p:sp>
      <p:sp>
        <p:nvSpPr>
          <p:cNvPr id="29" name="Rectangle 28"/>
          <p:cNvSpPr/>
          <p:nvPr/>
        </p:nvSpPr>
        <p:spPr>
          <a:xfrm>
            <a:off x="7548252" y="5318634"/>
            <a:ext cx="3313834" cy="612155"/>
          </a:xfrm>
          <a:prstGeom prst="rect">
            <a:avLst/>
          </a:prstGeom>
        </p:spPr>
        <p:txBody>
          <a:bodyPr wrap="square">
            <a:spAutoFit/>
          </a:bodyPr>
          <a:lstStyle/>
          <a:p>
            <a:pPr>
              <a:lnSpc>
                <a:spcPct val="150000"/>
              </a:lnSpc>
            </a:pPr>
            <a:r>
              <a:rPr lang="id-ID" sz="1200" dirty="0"/>
              <a:t>Praesent posuere turpis sed augue rutrum congue. Nunc in fermentum dui augue. </a:t>
            </a:r>
          </a:p>
        </p:txBody>
      </p:sp>
    </p:spTree>
    <p:extLst>
      <p:ext uri="{BB962C8B-B14F-4D97-AF65-F5344CB8AC3E}">
        <p14:creationId xmlns:p14="http://schemas.microsoft.com/office/powerpoint/2010/main" val="2285455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7">
                                            <p:txEl>
                                              <p:pRg st="0" end="0"/>
                                            </p:txEl>
                                          </p:spTgt>
                                        </p:tgtEl>
                                        <p:attrNameLst>
                                          <p:attrName>style.visibility</p:attrName>
                                        </p:attrNameLst>
                                      </p:cBhvr>
                                      <p:to>
                                        <p:strVal val="visible"/>
                                      </p:to>
                                    </p:set>
                                    <p:animEffect transition="in" filter="wipe(left)">
                                      <p:cBhvr>
                                        <p:cTn id="15" dur="500"/>
                                        <p:tgtEl>
                                          <p:spTgt spid="2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500"/>
                                        <p:tgtEl>
                                          <p:spTgt spid="19"/>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500"/>
                                        <p:tgtEl>
                                          <p:spTgt spid="20"/>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wipe(left)">
                                      <p:cBhvr>
                                        <p:cTn id="51" dur="500"/>
                                        <p:tgtEl>
                                          <p:spTgt spid="22"/>
                                        </p:tgtEl>
                                      </p:cBhvr>
                                    </p:animEffect>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wipe(left)">
                                      <p:cBhvr>
                                        <p:cTn id="55" dur="500"/>
                                        <p:tgtEl>
                                          <p:spTgt spid="23"/>
                                        </p:tgtEl>
                                      </p:cBhvr>
                                    </p:animEffect>
                                  </p:childTnLst>
                                </p:cTn>
                              </p:par>
                            </p:childTnLst>
                          </p:cTn>
                        </p:par>
                        <p:par>
                          <p:cTn id="56" fill="hold">
                            <p:stCondLst>
                              <p:cond delay="6500"/>
                            </p:stCondLst>
                            <p:childTnLst>
                              <p:par>
                                <p:cTn id="57" presetID="22" presetClass="entr" presetSubtype="8"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ipe(left)">
                                      <p:cBhvr>
                                        <p:cTn id="59" dur="500"/>
                                        <p:tgtEl>
                                          <p:spTgt spid="25"/>
                                        </p:tgtEl>
                                      </p:cBhvr>
                                    </p:animEffect>
                                  </p:childTnLst>
                                </p:cTn>
                              </p:par>
                            </p:childTnLst>
                          </p:cTn>
                        </p:par>
                        <p:par>
                          <p:cTn id="60" fill="hold">
                            <p:stCondLst>
                              <p:cond delay="7000"/>
                            </p:stCondLst>
                            <p:childTnLst>
                              <p:par>
                                <p:cTn id="61" presetID="22" presetClass="entr" presetSubtype="8" fill="hold" grpId="0"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wipe(left)">
                                      <p:cBhvr>
                                        <p:cTn id="63" dur="500"/>
                                        <p:tgtEl>
                                          <p:spTgt spid="28"/>
                                        </p:tgtEl>
                                      </p:cBhvr>
                                    </p:animEffect>
                                  </p:childTnLst>
                                </p:cTn>
                              </p:par>
                            </p:childTnLst>
                          </p:cTn>
                        </p:par>
                        <p:par>
                          <p:cTn id="64" fill="hold">
                            <p:stCondLst>
                              <p:cond delay="7500"/>
                            </p:stCondLst>
                            <p:childTnLst>
                              <p:par>
                                <p:cTn id="65" presetID="22" presetClass="entr" presetSubtype="8" fill="hold" grpId="0" nodeType="after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wipe(left)">
                                      <p:cBhvr>
                                        <p:cTn id="6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26" grpId="0"/>
      <p:bldP spid="27" grpId="0" build="p"/>
      <p:bldGraphic spid="24" grpId="0">
        <p:bldAsOne/>
      </p:bldGraphic>
      <p:bldP spid="12" grpId="0" animBg="1"/>
      <p:bldP spid="15" grpId="0" animBg="1"/>
      <p:bldP spid="17" grpId="0" animBg="1"/>
      <p:bldP spid="18" grpId="0" animBg="1"/>
      <p:bldP spid="19" grpId="0"/>
      <p:bldP spid="20" grpId="0"/>
      <p:bldP spid="21" grpId="0"/>
      <p:bldP spid="22" grpId="0"/>
      <p:bldP spid="23" grpId="0"/>
      <p:bldP spid="25" grpId="0"/>
      <p:bldP spid="28" grpId="0"/>
      <p:bldP spid="2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754" y="0"/>
            <a:ext cx="12201754" cy="4876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 name="Title 25"/>
          <p:cNvSpPr>
            <a:spLocks noGrp="1"/>
          </p:cNvSpPr>
          <p:nvPr>
            <p:ph type="title"/>
          </p:nvPr>
        </p:nvSpPr>
        <p:spPr>
          <a:xfrm>
            <a:off x="369793" y="253234"/>
            <a:ext cx="11386778" cy="836146"/>
          </a:xfrm>
        </p:spPr>
        <p:txBody>
          <a:bodyPr>
            <a:normAutofit/>
          </a:bodyPr>
          <a:lstStyle/>
          <a:p>
            <a:r>
              <a:rPr lang="id-ID" dirty="0"/>
              <a:t>Process</a:t>
            </a:r>
          </a:p>
        </p:txBody>
      </p:sp>
      <p:sp>
        <p:nvSpPr>
          <p:cNvPr id="9" name="TextBox 8"/>
          <p:cNvSpPr txBox="1"/>
          <p:nvPr/>
        </p:nvSpPr>
        <p:spPr>
          <a:xfrm>
            <a:off x="3332798" y="5194347"/>
            <a:ext cx="5730153" cy="1200329"/>
          </a:xfrm>
          <a:prstGeom prst="rect">
            <a:avLst/>
          </a:prstGeom>
          <a:noFill/>
        </p:spPr>
        <p:txBody>
          <a:bodyPr wrap="square" rtlCol="0">
            <a:spAutoFit/>
          </a:bodyPr>
          <a:lstStyle/>
          <a:p>
            <a:pPr algn="ctr">
              <a:lnSpc>
                <a:spcPct val="150000"/>
              </a:lnSpc>
            </a:pPr>
            <a:r>
              <a:rPr lang="id-ID" sz="1200" dirty="0">
                <a:solidFill>
                  <a:schemeClr val="tx2"/>
                </a:solidFill>
              </a:rPr>
              <a:t>Suitable for all categories business and personal presentation, eaque ipsa quae ab illo inventore veritatis et quasi architecto beatae vitae dicta sunt explicabo. Suitable for all categories business and personal presentation, eaque ipsa quae icabo. </a:t>
            </a:r>
            <a:endParaRPr lang="en-US" sz="1200" dirty="0">
              <a:solidFill>
                <a:schemeClr val="tx2"/>
              </a:solidFill>
            </a:endParaRPr>
          </a:p>
        </p:txBody>
      </p:sp>
      <p:sp>
        <p:nvSpPr>
          <p:cNvPr id="14" name="Freeform 5"/>
          <p:cNvSpPr>
            <a:spLocks noEditPoints="1"/>
          </p:cNvSpPr>
          <p:nvPr/>
        </p:nvSpPr>
        <p:spPr bwMode="auto">
          <a:xfrm>
            <a:off x="1706878" y="1596056"/>
            <a:ext cx="1081870" cy="1192597"/>
          </a:xfrm>
          <a:custGeom>
            <a:avLst/>
            <a:gdLst>
              <a:gd name="T0" fmla="*/ 71 w 143"/>
              <a:gd name="T1" fmla="*/ 0 h 160"/>
              <a:gd name="T2" fmla="*/ 143 w 143"/>
              <a:gd name="T3" fmla="*/ 71 h 160"/>
              <a:gd name="T4" fmla="*/ 71 w 143"/>
              <a:gd name="T5" fmla="*/ 160 h 160"/>
              <a:gd name="T6" fmla="*/ 0 w 143"/>
              <a:gd name="T7" fmla="*/ 71 h 160"/>
              <a:gd name="T8" fmla="*/ 71 w 143"/>
              <a:gd name="T9" fmla="*/ 0 h 160"/>
              <a:gd name="T10" fmla="*/ 71 w 143"/>
              <a:gd name="T11" fmla="*/ 20 h 160"/>
              <a:gd name="T12" fmla="*/ 122 w 143"/>
              <a:gd name="T13" fmla="*/ 71 h 160"/>
              <a:gd name="T14" fmla="*/ 71 w 143"/>
              <a:gd name="T15" fmla="*/ 121 h 160"/>
              <a:gd name="T16" fmla="*/ 21 w 143"/>
              <a:gd name="T17" fmla="*/ 71 h 160"/>
              <a:gd name="T18" fmla="*/ 71 w 143"/>
              <a:gd name="T19" fmla="*/ 2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60">
                <a:moveTo>
                  <a:pt x="71" y="0"/>
                </a:moveTo>
                <a:cubicBezTo>
                  <a:pt x="111" y="0"/>
                  <a:pt x="142" y="32"/>
                  <a:pt x="143" y="71"/>
                </a:cubicBezTo>
                <a:cubicBezTo>
                  <a:pt x="143" y="128"/>
                  <a:pt x="74" y="160"/>
                  <a:pt x="71" y="160"/>
                </a:cubicBezTo>
                <a:cubicBezTo>
                  <a:pt x="69" y="160"/>
                  <a:pt x="0" y="122"/>
                  <a:pt x="0" y="71"/>
                </a:cubicBezTo>
                <a:cubicBezTo>
                  <a:pt x="0" y="32"/>
                  <a:pt x="32" y="0"/>
                  <a:pt x="71" y="0"/>
                </a:cubicBezTo>
                <a:close/>
                <a:moveTo>
                  <a:pt x="71" y="20"/>
                </a:moveTo>
                <a:cubicBezTo>
                  <a:pt x="99" y="20"/>
                  <a:pt x="122" y="43"/>
                  <a:pt x="122" y="71"/>
                </a:cubicBezTo>
                <a:cubicBezTo>
                  <a:pt x="122" y="99"/>
                  <a:pt x="99" y="121"/>
                  <a:pt x="71" y="121"/>
                </a:cubicBezTo>
                <a:cubicBezTo>
                  <a:pt x="44" y="121"/>
                  <a:pt x="21" y="99"/>
                  <a:pt x="21" y="71"/>
                </a:cubicBezTo>
                <a:cubicBezTo>
                  <a:pt x="21" y="43"/>
                  <a:pt x="44" y="20"/>
                  <a:pt x="71" y="2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15" name="Freeform 6"/>
          <p:cNvSpPr>
            <a:spLocks noEditPoints="1"/>
          </p:cNvSpPr>
          <p:nvPr/>
        </p:nvSpPr>
        <p:spPr bwMode="auto">
          <a:xfrm>
            <a:off x="3629648" y="1596056"/>
            <a:ext cx="1081870" cy="1192597"/>
          </a:xfrm>
          <a:custGeom>
            <a:avLst/>
            <a:gdLst>
              <a:gd name="T0" fmla="*/ 71 w 143"/>
              <a:gd name="T1" fmla="*/ 0 h 160"/>
              <a:gd name="T2" fmla="*/ 142 w 143"/>
              <a:gd name="T3" fmla="*/ 71 h 160"/>
              <a:gd name="T4" fmla="*/ 71 w 143"/>
              <a:gd name="T5" fmla="*/ 160 h 160"/>
              <a:gd name="T6" fmla="*/ 0 w 143"/>
              <a:gd name="T7" fmla="*/ 71 h 160"/>
              <a:gd name="T8" fmla="*/ 71 w 143"/>
              <a:gd name="T9" fmla="*/ 0 h 160"/>
              <a:gd name="T10" fmla="*/ 71 w 143"/>
              <a:gd name="T11" fmla="*/ 20 h 160"/>
              <a:gd name="T12" fmla="*/ 122 w 143"/>
              <a:gd name="T13" fmla="*/ 71 h 160"/>
              <a:gd name="T14" fmla="*/ 71 w 143"/>
              <a:gd name="T15" fmla="*/ 121 h 160"/>
              <a:gd name="T16" fmla="*/ 21 w 143"/>
              <a:gd name="T17" fmla="*/ 71 h 160"/>
              <a:gd name="T18" fmla="*/ 71 w 143"/>
              <a:gd name="T19" fmla="*/ 2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60">
                <a:moveTo>
                  <a:pt x="71" y="0"/>
                </a:moveTo>
                <a:cubicBezTo>
                  <a:pt x="111" y="0"/>
                  <a:pt x="142" y="32"/>
                  <a:pt x="142" y="71"/>
                </a:cubicBezTo>
                <a:cubicBezTo>
                  <a:pt x="143" y="128"/>
                  <a:pt x="74" y="160"/>
                  <a:pt x="71" y="160"/>
                </a:cubicBezTo>
                <a:cubicBezTo>
                  <a:pt x="69" y="160"/>
                  <a:pt x="0" y="122"/>
                  <a:pt x="0" y="71"/>
                </a:cubicBezTo>
                <a:cubicBezTo>
                  <a:pt x="0" y="32"/>
                  <a:pt x="32" y="0"/>
                  <a:pt x="71" y="0"/>
                </a:cubicBezTo>
                <a:close/>
                <a:moveTo>
                  <a:pt x="71" y="20"/>
                </a:moveTo>
                <a:cubicBezTo>
                  <a:pt x="99" y="20"/>
                  <a:pt x="122" y="43"/>
                  <a:pt x="122" y="71"/>
                </a:cubicBezTo>
                <a:cubicBezTo>
                  <a:pt x="122" y="99"/>
                  <a:pt x="99" y="121"/>
                  <a:pt x="71" y="121"/>
                </a:cubicBezTo>
                <a:cubicBezTo>
                  <a:pt x="43" y="121"/>
                  <a:pt x="21" y="99"/>
                  <a:pt x="21" y="71"/>
                </a:cubicBezTo>
                <a:cubicBezTo>
                  <a:pt x="21" y="43"/>
                  <a:pt x="43" y="20"/>
                  <a:pt x="71" y="2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7"/>
          <p:cNvSpPr>
            <a:spLocks noEditPoints="1"/>
          </p:cNvSpPr>
          <p:nvPr/>
        </p:nvSpPr>
        <p:spPr bwMode="auto">
          <a:xfrm>
            <a:off x="5552420" y="1596056"/>
            <a:ext cx="1081870" cy="1192597"/>
          </a:xfrm>
          <a:custGeom>
            <a:avLst/>
            <a:gdLst>
              <a:gd name="T0" fmla="*/ 71 w 143"/>
              <a:gd name="T1" fmla="*/ 0 h 160"/>
              <a:gd name="T2" fmla="*/ 142 w 143"/>
              <a:gd name="T3" fmla="*/ 71 h 160"/>
              <a:gd name="T4" fmla="*/ 71 w 143"/>
              <a:gd name="T5" fmla="*/ 160 h 160"/>
              <a:gd name="T6" fmla="*/ 0 w 143"/>
              <a:gd name="T7" fmla="*/ 71 h 160"/>
              <a:gd name="T8" fmla="*/ 71 w 143"/>
              <a:gd name="T9" fmla="*/ 0 h 160"/>
              <a:gd name="T10" fmla="*/ 71 w 143"/>
              <a:gd name="T11" fmla="*/ 20 h 160"/>
              <a:gd name="T12" fmla="*/ 122 w 143"/>
              <a:gd name="T13" fmla="*/ 71 h 160"/>
              <a:gd name="T14" fmla="*/ 71 w 143"/>
              <a:gd name="T15" fmla="*/ 121 h 160"/>
              <a:gd name="T16" fmla="*/ 21 w 143"/>
              <a:gd name="T17" fmla="*/ 71 h 160"/>
              <a:gd name="T18" fmla="*/ 71 w 143"/>
              <a:gd name="T19" fmla="*/ 2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60">
                <a:moveTo>
                  <a:pt x="71" y="0"/>
                </a:moveTo>
                <a:cubicBezTo>
                  <a:pt x="110" y="0"/>
                  <a:pt x="142" y="32"/>
                  <a:pt x="142" y="71"/>
                </a:cubicBezTo>
                <a:cubicBezTo>
                  <a:pt x="143" y="128"/>
                  <a:pt x="74" y="160"/>
                  <a:pt x="71" y="160"/>
                </a:cubicBezTo>
                <a:cubicBezTo>
                  <a:pt x="68" y="160"/>
                  <a:pt x="0" y="122"/>
                  <a:pt x="0" y="71"/>
                </a:cubicBezTo>
                <a:cubicBezTo>
                  <a:pt x="0" y="32"/>
                  <a:pt x="32" y="0"/>
                  <a:pt x="71" y="0"/>
                </a:cubicBezTo>
                <a:close/>
                <a:moveTo>
                  <a:pt x="71" y="20"/>
                </a:moveTo>
                <a:cubicBezTo>
                  <a:pt x="99" y="20"/>
                  <a:pt x="122" y="43"/>
                  <a:pt x="122" y="71"/>
                </a:cubicBezTo>
                <a:cubicBezTo>
                  <a:pt x="122" y="99"/>
                  <a:pt x="99" y="121"/>
                  <a:pt x="71" y="121"/>
                </a:cubicBezTo>
                <a:cubicBezTo>
                  <a:pt x="43" y="121"/>
                  <a:pt x="21" y="99"/>
                  <a:pt x="21" y="71"/>
                </a:cubicBezTo>
                <a:cubicBezTo>
                  <a:pt x="21" y="43"/>
                  <a:pt x="43" y="20"/>
                  <a:pt x="71" y="2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8"/>
          <p:cNvSpPr>
            <a:spLocks noEditPoints="1"/>
          </p:cNvSpPr>
          <p:nvPr/>
        </p:nvSpPr>
        <p:spPr bwMode="auto">
          <a:xfrm>
            <a:off x="7475191" y="1596056"/>
            <a:ext cx="1081870" cy="1192597"/>
          </a:xfrm>
          <a:custGeom>
            <a:avLst/>
            <a:gdLst>
              <a:gd name="T0" fmla="*/ 71 w 143"/>
              <a:gd name="T1" fmla="*/ 0 h 160"/>
              <a:gd name="T2" fmla="*/ 142 w 143"/>
              <a:gd name="T3" fmla="*/ 71 h 160"/>
              <a:gd name="T4" fmla="*/ 71 w 143"/>
              <a:gd name="T5" fmla="*/ 160 h 160"/>
              <a:gd name="T6" fmla="*/ 0 w 143"/>
              <a:gd name="T7" fmla="*/ 71 h 160"/>
              <a:gd name="T8" fmla="*/ 71 w 143"/>
              <a:gd name="T9" fmla="*/ 0 h 160"/>
              <a:gd name="T10" fmla="*/ 71 w 143"/>
              <a:gd name="T11" fmla="*/ 20 h 160"/>
              <a:gd name="T12" fmla="*/ 121 w 143"/>
              <a:gd name="T13" fmla="*/ 71 h 160"/>
              <a:gd name="T14" fmla="*/ 71 w 143"/>
              <a:gd name="T15" fmla="*/ 121 h 160"/>
              <a:gd name="T16" fmla="*/ 20 w 143"/>
              <a:gd name="T17" fmla="*/ 71 h 160"/>
              <a:gd name="T18" fmla="*/ 71 w 143"/>
              <a:gd name="T19" fmla="*/ 2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60">
                <a:moveTo>
                  <a:pt x="71" y="0"/>
                </a:moveTo>
                <a:cubicBezTo>
                  <a:pt x="110" y="0"/>
                  <a:pt x="141" y="32"/>
                  <a:pt x="142" y="71"/>
                </a:cubicBezTo>
                <a:cubicBezTo>
                  <a:pt x="143" y="128"/>
                  <a:pt x="73" y="160"/>
                  <a:pt x="71" y="160"/>
                </a:cubicBezTo>
                <a:cubicBezTo>
                  <a:pt x="68" y="160"/>
                  <a:pt x="0" y="122"/>
                  <a:pt x="0" y="71"/>
                </a:cubicBezTo>
                <a:cubicBezTo>
                  <a:pt x="0" y="32"/>
                  <a:pt x="32" y="0"/>
                  <a:pt x="71" y="0"/>
                </a:cubicBezTo>
                <a:close/>
                <a:moveTo>
                  <a:pt x="71" y="20"/>
                </a:moveTo>
                <a:cubicBezTo>
                  <a:pt x="99" y="20"/>
                  <a:pt x="121" y="43"/>
                  <a:pt x="121" y="71"/>
                </a:cubicBezTo>
                <a:cubicBezTo>
                  <a:pt x="121" y="99"/>
                  <a:pt x="99" y="121"/>
                  <a:pt x="71" y="121"/>
                </a:cubicBezTo>
                <a:cubicBezTo>
                  <a:pt x="43" y="121"/>
                  <a:pt x="20" y="99"/>
                  <a:pt x="20" y="71"/>
                </a:cubicBezTo>
                <a:cubicBezTo>
                  <a:pt x="20" y="43"/>
                  <a:pt x="43" y="20"/>
                  <a:pt x="71" y="2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Freeform 9"/>
          <p:cNvSpPr>
            <a:spLocks noEditPoints="1"/>
          </p:cNvSpPr>
          <p:nvPr/>
        </p:nvSpPr>
        <p:spPr bwMode="auto">
          <a:xfrm>
            <a:off x="9397962" y="1596056"/>
            <a:ext cx="1081870" cy="1192597"/>
          </a:xfrm>
          <a:custGeom>
            <a:avLst/>
            <a:gdLst>
              <a:gd name="T0" fmla="*/ 71 w 143"/>
              <a:gd name="T1" fmla="*/ 0 h 160"/>
              <a:gd name="T2" fmla="*/ 142 w 143"/>
              <a:gd name="T3" fmla="*/ 71 h 160"/>
              <a:gd name="T4" fmla="*/ 71 w 143"/>
              <a:gd name="T5" fmla="*/ 160 h 160"/>
              <a:gd name="T6" fmla="*/ 0 w 143"/>
              <a:gd name="T7" fmla="*/ 71 h 160"/>
              <a:gd name="T8" fmla="*/ 71 w 143"/>
              <a:gd name="T9" fmla="*/ 0 h 160"/>
              <a:gd name="T10" fmla="*/ 71 w 143"/>
              <a:gd name="T11" fmla="*/ 20 h 160"/>
              <a:gd name="T12" fmla="*/ 121 w 143"/>
              <a:gd name="T13" fmla="*/ 71 h 160"/>
              <a:gd name="T14" fmla="*/ 71 w 143"/>
              <a:gd name="T15" fmla="*/ 121 h 160"/>
              <a:gd name="T16" fmla="*/ 20 w 143"/>
              <a:gd name="T17" fmla="*/ 71 h 160"/>
              <a:gd name="T18" fmla="*/ 71 w 143"/>
              <a:gd name="T19" fmla="*/ 2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60">
                <a:moveTo>
                  <a:pt x="71" y="0"/>
                </a:moveTo>
                <a:cubicBezTo>
                  <a:pt x="110" y="0"/>
                  <a:pt x="141" y="32"/>
                  <a:pt x="142" y="71"/>
                </a:cubicBezTo>
                <a:cubicBezTo>
                  <a:pt x="143" y="128"/>
                  <a:pt x="73" y="160"/>
                  <a:pt x="71" y="160"/>
                </a:cubicBezTo>
                <a:cubicBezTo>
                  <a:pt x="68" y="160"/>
                  <a:pt x="0" y="122"/>
                  <a:pt x="0" y="71"/>
                </a:cubicBezTo>
                <a:cubicBezTo>
                  <a:pt x="0" y="32"/>
                  <a:pt x="31" y="0"/>
                  <a:pt x="71" y="0"/>
                </a:cubicBezTo>
                <a:close/>
                <a:moveTo>
                  <a:pt x="71" y="20"/>
                </a:moveTo>
                <a:cubicBezTo>
                  <a:pt x="99" y="20"/>
                  <a:pt x="121" y="43"/>
                  <a:pt x="121" y="71"/>
                </a:cubicBezTo>
                <a:cubicBezTo>
                  <a:pt x="121" y="99"/>
                  <a:pt x="99" y="121"/>
                  <a:pt x="71" y="121"/>
                </a:cubicBezTo>
                <a:cubicBezTo>
                  <a:pt x="43" y="121"/>
                  <a:pt x="20" y="99"/>
                  <a:pt x="20" y="71"/>
                </a:cubicBezTo>
                <a:cubicBezTo>
                  <a:pt x="20" y="43"/>
                  <a:pt x="43" y="20"/>
                  <a:pt x="71" y="2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271" name="Freeform 33"/>
          <p:cNvSpPr>
            <a:spLocks/>
          </p:cNvSpPr>
          <p:nvPr/>
        </p:nvSpPr>
        <p:spPr bwMode="auto">
          <a:xfrm>
            <a:off x="4040002" y="4235410"/>
            <a:ext cx="4224446" cy="395904"/>
          </a:xfrm>
          <a:custGeom>
            <a:avLst/>
            <a:gdLst>
              <a:gd name="T0" fmla="*/ 537 w 558"/>
              <a:gd name="T1" fmla="*/ 0 h 53"/>
              <a:gd name="T2" fmla="*/ 558 w 558"/>
              <a:gd name="T3" fmla="*/ 26 h 53"/>
              <a:gd name="T4" fmla="*/ 537 w 558"/>
              <a:gd name="T5" fmla="*/ 53 h 53"/>
              <a:gd name="T6" fmla="*/ 22 w 558"/>
              <a:gd name="T7" fmla="*/ 53 h 53"/>
              <a:gd name="T8" fmla="*/ 0 w 558"/>
              <a:gd name="T9" fmla="*/ 26 h 53"/>
              <a:gd name="T10" fmla="*/ 22 w 558"/>
              <a:gd name="T11" fmla="*/ 0 h 53"/>
              <a:gd name="T12" fmla="*/ 537 w 558"/>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558" h="53">
                <a:moveTo>
                  <a:pt x="537" y="0"/>
                </a:moveTo>
                <a:cubicBezTo>
                  <a:pt x="544" y="0"/>
                  <a:pt x="554" y="20"/>
                  <a:pt x="558" y="26"/>
                </a:cubicBezTo>
                <a:cubicBezTo>
                  <a:pt x="554" y="32"/>
                  <a:pt x="544" y="53"/>
                  <a:pt x="537" y="53"/>
                </a:cubicBezTo>
                <a:cubicBezTo>
                  <a:pt x="22" y="53"/>
                  <a:pt x="22" y="53"/>
                  <a:pt x="22" y="53"/>
                </a:cubicBezTo>
                <a:cubicBezTo>
                  <a:pt x="15" y="53"/>
                  <a:pt x="4" y="32"/>
                  <a:pt x="0" y="26"/>
                </a:cubicBezTo>
                <a:cubicBezTo>
                  <a:pt x="4" y="20"/>
                  <a:pt x="15" y="0"/>
                  <a:pt x="22" y="0"/>
                </a:cubicBezTo>
                <a:cubicBezTo>
                  <a:pt x="537" y="0"/>
                  <a:pt x="537" y="0"/>
                  <a:pt x="537" y="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76" name="Group 75"/>
          <p:cNvGrpSpPr/>
          <p:nvPr/>
        </p:nvGrpSpPr>
        <p:grpSpPr>
          <a:xfrm>
            <a:off x="5850756" y="1958345"/>
            <a:ext cx="488471" cy="298708"/>
            <a:chOff x="1637252" y="2818856"/>
            <a:chExt cx="400024" cy="249520"/>
          </a:xfrm>
          <a:solidFill>
            <a:schemeClr val="bg1"/>
          </a:solidFill>
        </p:grpSpPr>
        <p:sp>
          <p:nvSpPr>
            <p:cNvPr id="77" name="Freeform 106"/>
            <p:cNvSpPr>
              <a:spLocks noEditPoints="1"/>
            </p:cNvSpPr>
            <p:nvPr/>
          </p:nvSpPr>
          <p:spPr bwMode="auto">
            <a:xfrm>
              <a:off x="1637252" y="2818856"/>
              <a:ext cx="400024" cy="249520"/>
            </a:xfrm>
            <a:custGeom>
              <a:avLst/>
              <a:gdLst>
                <a:gd name="T0" fmla="*/ 128 w 128"/>
                <a:gd name="T1" fmla="*/ 39 h 80"/>
                <a:gd name="T2" fmla="*/ 128 w 128"/>
                <a:gd name="T3" fmla="*/ 39 h 80"/>
                <a:gd name="T4" fmla="*/ 127 w 128"/>
                <a:gd name="T5" fmla="*/ 38 h 80"/>
                <a:gd name="T6" fmla="*/ 127 w 128"/>
                <a:gd name="T7" fmla="*/ 38 h 80"/>
                <a:gd name="T8" fmla="*/ 64 w 128"/>
                <a:gd name="T9" fmla="*/ 0 h 80"/>
                <a:gd name="T10" fmla="*/ 0 w 128"/>
                <a:gd name="T11" fmla="*/ 38 h 80"/>
                <a:gd name="T12" fmla="*/ 0 w 128"/>
                <a:gd name="T13" fmla="*/ 38 h 80"/>
                <a:gd name="T14" fmla="*/ 0 w 128"/>
                <a:gd name="T15" fmla="*/ 39 h 80"/>
                <a:gd name="T16" fmla="*/ 0 w 128"/>
                <a:gd name="T17" fmla="*/ 39 h 80"/>
                <a:gd name="T18" fmla="*/ 0 w 128"/>
                <a:gd name="T19" fmla="*/ 40 h 80"/>
                <a:gd name="T20" fmla="*/ 0 w 128"/>
                <a:gd name="T21" fmla="*/ 41 h 80"/>
                <a:gd name="T22" fmla="*/ 0 w 128"/>
                <a:gd name="T23" fmla="*/ 41 h 80"/>
                <a:gd name="T24" fmla="*/ 0 w 128"/>
                <a:gd name="T25" fmla="*/ 42 h 80"/>
                <a:gd name="T26" fmla="*/ 0 w 128"/>
                <a:gd name="T27" fmla="*/ 42 h 80"/>
                <a:gd name="T28" fmla="*/ 64 w 128"/>
                <a:gd name="T29" fmla="*/ 80 h 80"/>
                <a:gd name="T30" fmla="*/ 127 w 128"/>
                <a:gd name="T31" fmla="*/ 42 h 80"/>
                <a:gd name="T32" fmla="*/ 127 w 128"/>
                <a:gd name="T33" fmla="*/ 42 h 80"/>
                <a:gd name="T34" fmla="*/ 128 w 128"/>
                <a:gd name="T35" fmla="*/ 41 h 80"/>
                <a:gd name="T36" fmla="*/ 128 w 128"/>
                <a:gd name="T37" fmla="*/ 41 h 80"/>
                <a:gd name="T38" fmla="*/ 128 w 128"/>
                <a:gd name="T39" fmla="*/ 40 h 80"/>
                <a:gd name="T40" fmla="*/ 128 w 128"/>
                <a:gd name="T41" fmla="*/ 39 h 80"/>
                <a:gd name="T42" fmla="*/ 64 w 128"/>
                <a:gd name="T43" fmla="*/ 72 h 80"/>
                <a:gd name="T44" fmla="*/ 9 w 128"/>
                <a:gd name="T45" fmla="*/ 40 h 80"/>
                <a:gd name="T46" fmla="*/ 64 w 128"/>
                <a:gd name="T47" fmla="*/ 8 h 80"/>
                <a:gd name="T48" fmla="*/ 119 w 128"/>
                <a:gd name="T49" fmla="*/ 40 h 80"/>
                <a:gd name="T50" fmla="*/ 64 w 128"/>
                <a:gd name="T51"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80">
                  <a:moveTo>
                    <a:pt x="128" y="39"/>
                  </a:moveTo>
                  <a:cubicBezTo>
                    <a:pt x="128" y="39"/>
                    <a:pt x="128" y="39"/>
                    <a:pt x="128" y="39"/>
                  </a:cubicBezTo>
                  <a:cubicBezTo>
                    <a:pt x="128" y="39"/>
                    <a:pt x="128" y="38"/>
                    <a:pt x="127" y="38"/>
                  </a:cubicBezTo>
                  <a:cubicBezTo>
                    <a:pt x="127" y="38"/>
                    <a:pt x="127" y="38"/>
                    <a:pt x="127" y="38"/>
                  </a:cubicBezTo>
                  <a:cubicBezTo>
                    <a:pt x="116" y="16"/>
                    <a:pt x="91" y="0"/>
                    <a:pt x="64" y="0"/>
                  </a:cubicBezTo>
                  <a:cubicBezTo>
                    <a:pt x="37" y="0"/>
                    <a:pt x="12" y="16"/>
                    <a:pt x="0" y="38"/>
                  </a:cubicBezTo>
                  <a:cubicBezTo>
                    <a:pt x="0" y="38"/>
                    <a:pt x="0" y="38"/>
                    <a:pt x="0" y="38"/>
                  </a:cubicBezTo>
                  <a:cubicBezTo>
                    <a:pt x="0" y="38"/>
                    <a:pt x="0" y="38"/>
                    <a:pt x="0" y="39"/>
                  </a:cubicBezTo>
                  <a:cubicBezTo>
                    <a:pt x="0" y="39"/>
                    <a:pt x="0" y="39"/>
                    <a:pt x="0" y="39"/>
                  </a:cubicBezTo>
                  <a:cubicBezTo>
                    <a:pt x="0" y="39"/>
                    <a:pt x="0" y="40"/>
                    <a:pt x="0" y="40"/>
                  </a:cubicBezTo>
                  <a:cubicBezTo>
                    <a:pt x="0" y="40"/>
                    <a:pt x="0" y="41"/>
                    <a:pt x="0" y="41"/>
                  </a:cubicBezTo>
                  <a:cubicBezTo>
                    <a:pt x="0" y="41"/>
                    <a:pt x="0" y="41"/>
                    <a:pt x="0" y="41"/>
                  </a:cubicBezTo>
                  <a:cubicBezTo>
                    <a:pt x="0" y="41"/>
                    <a:pt x="0" y="41"/>
                    <a:pt x="0" y="42"/>
                  </a:cubicBezTo>
                  <a:cubicBezTo>
                    <a:pt x="0" y="42"/>
                    <a:pt x="0" y="42"/>
                    <a:pt x="0" y="42"/>
                  </a:cubicBezTo>
                  <a:cubicBezTo>
                    <a:pt x="12" y="64"/>
                    <a:pt x="37" y="80"/>
                    <a:pt x="64" y="80"/>
                  </a:cubicBezTo>
                  <a:cubicBezTo>
                    <a:pt x="91" y="80"/>
                    <a:pt x="116" y="64"/>
                    <a:pt x="127" y="42"/>
                  </a:cubicBezTo>
                  <a:cubicBezTo>
                    <a:pt x="127" y="42"/>
                    <a:pt x="127" y="42"/>
                    <a:pt x="127" y="42"/>
                  </a:cubicBezTo>
                  <a:cubicBezTo>
                    <a:pt x="128" y="41"/>
                    <a:pt x="128" y="41"/>
                    <a:pt x="128" y="41"/>
                  </a:cubicBezTo>
                  <a:cubicBezTo>
                    <a:pt x="128" y="41"/>
                    <a:pt x="128" y="41"/>
                    <a:pt x="128" y="41"/>
                  </a:cubicBezTo>
                  <a:cubicBezTo>
                    <a:pt x="128" y="41"/>
                    <a:pt x="128" y="40"/>
                    <a:pt x="128" y="40"/>
                  </a:cubicBezTo>
                  <a:cubicBezTo>
                    <a:pt x="128" y="40"/>
                    <a:pt x="128" y="39"/>
                    <a:pt x="128" y="39"/>
                  </a:cubicBezTo>
                  <a:close/>
                  <a:moveTo>
                    <a:pt x="64" y="72"/>
                  </a:moveTo>
                  <a:cubicBezTo>
                    <a:pt x="41" y="72"/>
                    <a:pt x="19" y="59"/>
                    <a:pt x="9" y="40"/>
                  </a:cubicBezTo>
                  <a:cubicBezTo>
                    <a:pt x="20" y="21"/>
                    <a:pt x="41" y="8"/>
                    <a:pt x="64" y="8"/>
                  </a:cubicBezTo>
                  <a:cubicBezTo>
                    <a:pt x="86" y="8"/>
                    <a:pt x="108" y="21"/>
                    <a:pt x="119" y="40"/>
                  </a:cubicBezTo>
                  <a:cubicBezTo>
                    <a:pt x="108" y="59"/>
                    <a:pt x="86" y="72"/>
                    <a:pt x="64"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 name="Freeform 107"/>
            <p:cNvSpPr>
              <a:spLocks/>
            </p:cNvSpPr>
            <p:nvPr/>
          </p:nvSpPr>
          <p:spPr bwMode="auto">
            <a:xfrm>
              <a:off x="1786436" y="2892788"/>
              <a:ext cx="56769" cy="56769"/>
            </a:xfrm>
            <a:custGeom>
              <a:avLst/>
              <a:gdLst>
                <a:gd name="T0" fmla="*/ 16 w 18"/>
                <a:gd name="T1" fmla="*/ 0 h 18"/>
                <a:gd name="T2" fmla="*/ 16 w 18"/>
                <a:gd name="T3" fmla="*/ 0 h 18"/>
                <a:gd name="T4" fmla="*/ 0 w 18"/>
                <a:gd name="T5" fmla="*/ 16 h 18"/>
                <a:gd name="T6" fmla="*/ 2 w 18"/>
                <a:gd name="T7" fmla="*/ 18 h 18"/>
                <a:gd name="T8" fmla="*/ 4 w 18"/>
                <a:gd name="T9" fmla="*/ 16 h 18"/>
                <a:gd name="T10" fmla="*/ 16 w 18"/>
                <a:gd name="T11" fmla="*/ 4 h 18"/>
                <a:gd name="T12" fmla="*/ 16 w 18"/>
                <a:gd name="T13" fmla="*/ 4 h 18"/>
                <a:gd name="T14" fmla="*/ 18 w 18"/>
                <a:gd name="T15" fmla="*/ 2 h 18"/>
                <a:gd name="T16" fmla="*/ 16 w 18"/>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6" y="0"/>
                  </a:moveTo>
                  <a:cubicBezTo>
                    <a:pt x="16" y="0"/>
                    <a:pt x="16" y="0"/>
                    <a:pt x="16" y="0"/>
                  </a:cubicBezTo>
                  <a:cubicBezTo>
                    <a:pt x="7" y="0"/>
                    <a:pt x="0" y="7"/>
                    <a:pt x="0" y="16"/>
                  </a:cubicBezTo>
                  <a:cubicBezTo>
                    <a:pt x="0" y="17"/>
                    <a:pt x="1" y="18"/>
                    <a:pt x="2" y="18"/>
                  </a:cubicBezTo>
                  <a:cubicBezTo>
                    <a:pt x="3" y="18"/>
                    <a:pt x="4" y="17"/>
                    <a:pt x="4" y="16"/>
                  </a:cubicBezTo>
                  <a:cubicBezTo>
                    <a:pt x="4" y="9"/>
                    <a:pt x="9" y="4"/>
                    <a:pt x="16" y="4"/>
                  </a:cubicBezTo>
                  <a:cubicBezTo>
                    <a:pt x="16" y="4"/>
                    <a:pt x="16" y="4"/>
                    <a:pt x="16" y="4"/>
                  </a:cubicBezTo>
                  <a:cubicBezTo>
                    <a:pt x="17" y="4"/>
                    <a:pt x="18" y="3"/>
                    <a:pt x="18" y="2"/>
                  </a:cubicBezTo>
                  <a:cubicBezTo>
                    <a:pt x="18" y="1"/>
                    <a:pt x="17"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9" name="Freeform 108"/>
            <p:cNvSpPr>
              <a:spLocks noEditPoints="1"/>
            </p:cNvSpPr>
            <p:nvPr/>
          </p:nvSpPr>
          <p:spPr bwMode="auto">
            <a:xfrm>
              <a:off x="1749471" y="2855822"/>
              <a:ext cx="175588" cy="174268"/>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2 h 56"/>
                <a:gd name="T12" fmla="*/ 4 w 56"/>
                <a:gd name="T13" fmla="*/ 28 h 56"/>
                <a:gd name="T14" fmla="*/ 28 w 56"/>
                <a:gd name="T15" fmla="*/ 4 h 56"/>
                <a:gd name="T16" fmla="*/ 52 w 56"/>
                <a:gd name="T17" fmla="*/ 28 h 56"/>
                <a:gd name="T18" fmla="*/ 28 w 56"/>
                <a:gd name="T1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2" y="0"/>
                    <a:pt x="0" y="13"/>
                    <a:pt x="0" y="28"/>
                  </a:cubicBezTo>
                  <a:cubicBezTo>
                    <a:pt x="0" y="43"/>
                    <a:pt x="12" y="56"/>
                    <a:pt x="28" y="56"/>
                  </a:cubicBezTo>
                  <a:cubicBezTo>
                    <a:pt x="43" y="56"/>
                    <a:pt x="56" y="43"/>
                    <a:pt x="56" y="28"/>
                  </a:cubicBezTo>
                  <a:cubicBezTo>
                    <a:pt x="56" y="13"/>
                    <a:pt x="43" y="0"/>
                    <a:pt x="28" y="0"/>
                  </a:cubicBezTo>
                  <a:close/>
                  <a:moveTo>
                    <a:pt x="28" y="52"/>
                  </a:moveTo>
                  <a:cubicBezTo>
                    <a:pt x="15" y="52"/>
                    <a:pt x="4" y="41"/>
                    <a:pt x="4" y="28"/>
                  </a:cubicBezTo>
                  <a:cubicBezTo>
                    <a:pt x="4" y="15"/>
                    <a:pt x="15" y="4"/>
                    <a:pt x="28" y="4"/>
                  </a:cubicBezTo>
                  <a:cubicBezTo>
                    <a:pt x="41" y="4"/>
                    <a:pt x="52" y="15"/>
                    <a:pt x="52" y="28"/>
                  </a:cubicBezTo>
                  <a:cubicBezTo>
                    <a:pt x="52" y="41"/>
                    <a:pt x="41" y="52"/>
                    <a:pt x="28"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81" name="Freeform 118"/>
          <p:cNvSpPr>
            <a:spLocks noEditPoints="1"/>
          </p:cNvSpPr>
          <p:nvPr/>
        </p:nvSpPr>
        <p:spPr bwMode="auto">
          <a:xfrm>
            <a:off x="3923798" y="1960151"/>
            <a:ext cx="488471" cy="358765"/>
          </a:xfrm>
          <a:custGeom>
            <a:avLst/>
            <a:gdLst>
              <a:gd name="T0" fmla="*/ 105 w 128"/>
              <a:gd name="T1" fmla="*/ 2 h 96"/>
              <a:gd name="T2" fmla="*/ 28 w 128"/>
              <a:gd name="T3" fmla="*/ 0 h 96"/>
              <a:gd name="T4" fmla="*/ 2 w 128"/>
              <a:gd name="T5" fmla="*/ 23 h 96"/>
              <a:gd name="T6" fmla="*/ 2 w 128"/>
              <a:gd name="T7" fmla="*/ 34 h 96"/>
              <a:gd name="T8" fmla="*/ 64 w 128"/>
              <a:gd name="T9" fmla="*/ 96 h 96"/>
              <a:gd name="T10" fmla="*/ 126 w 128"/>
              <a:gd name="T11" fmla="*/ 34 h 96"/>
              <a:gd name="T12" fmla="*/ 126 w 128"/>
              <a:gd name="T13" fmla="*/ 23 h 96"/>
              <a:gd name="T14" fmla="*/ 55 w 128"/>
              <a:gd name="T15" fmla="*/ 28 h 96"/>
              <a:gd name="T16" fmla="*/ 73 w 128"/>
              <a:gd name="T17" fmla="*/ 28 h 96"/>
              <a:gd name="T18" fmla="*/ 78 w 128"/>
              <a:gd name="T19" fmla="*/ 9 h 96"/>
              <a:gd name="T20" fmla="*/ 76 w 128"/>
              <a:gd name="T21" fmla="*/ 25 h 96"/>
              <a:gd name="T22" fmla="*/ 52 w 128"/>
              <a:gd name="T23" fmla="*/ 25 h 96"/>
              <a:gd name="T24" fmla="*/ 50 w 128"/>
              <a:gd name="T25" fmla="*/ 9 h 96"/>
              <a:gd name="T26" fmla="*/ 52 w 128"/>
              <a:gd name="T27" fmla="*/ 25 h 96"/>
              <a:gd name="T28" fmla="*/ 64 w 128"/>
              <a:gd name="T29" fmla="*/ 82 h 96"/>
              <a:gd name="T30" fmla="*/ 74 w 128"/>
              <a:gd name="T31" fmla="*/ 32 h 96"/>
              <a:gd name="T32" fmla="*/ 98 w 128"/>
              <a:gd name="T33" fmla="*/ 32 h 96"/>
              <a:gd name="T34" fmla="*/ 78 w 128"/>
              <a:gd name="T35" fmla="*/ 32 h 96"/>
              <a:gd name="T36" fmla="*/ 89 w 128"/>
              <a:gd name="T37" fmla="*/ 20 h 96"/>
              <a:gd name="T38" fmla="*/ 79 w 128"/>
              <a:gd name="T39" fmla="*/ 28 h 96"/>
              <a:gd name="T40" fmla="*/ 97 w 128"/>
              <a:gd name="T41" fmla="*/ 8 h 96"/>
              <a:gd name="T42" fmla="*/ 83 w 128"/>
              <a:gd name="T43" fmla="*/ 8 h 96"/>
              <a:gd name="T44" fmla="*/ 55 w 128"/>
              <a:gd name="T45" fmla="*/ 8 h 96"/>
              <a:gd name="T46" fmla="*/ 64 w 128"/>
              <a:gd name="T47" fmla="*/ 15 h 96"/>
              <a:gd name="T48" fmla="*/ 31 w 128"/>
              <a:gd name="T49" fmla="*/ 8 h 96"/>
              <a:gd name="T50" fmla="*/ 39 w 128"/>
              <a:gd name="T51" fmla="*/ 14 h 96"/>
              <a:gd name="T52" fmla="*/ 49 w 128"/>
              <a:gd name="T53" fmla="*/ 28 h 96"/>
              <a:gd name="T54" fmla="*/ 39 w 128"/>
              <a:gd name="T55" fmla="*/ 20 h 96"/>
              <a:gd name="T56" fmla="*/ 60 w 128"/>
              <a:gd name="T57" fmla="*/ 81 h 96"/>
              <a:gd name="T58" fmla="*/ 50 w 128"/>
              <a:gd name="T59" fmla="*/ 32 h 96"/>
              <a:gd name="T60" fmla="*/ 11 w 128"/>
              <a:gd name="T61" fmla="*/ 32 h 96"/>
              <a:gd name="T62" fmla="*/ 51 w 128"/>
              <a:gd name="T63" fmla="*/ 74 h 96"/>
              <a:gd name="T64" fmla="*/ 117 w 128"/>
              <a:gd name="T65" fmla="*/ 32 h 96"/>
              <a:gd name="T66" fmla="*/ 102 w 128"/>
              <a:gd name="T67" fmla="*/ 32 h 96"/>
              <a:gd name="T68" fmla="*/ 92 w 128"/>
              <a:gd name="T69" fmla="*/ 17 h 96"/>
              <a:gd name="T70" fmla="*/ 120 w 128"/>
              <a:gd name="T71" fmla="*/ 28 h 96"/>
              <a:gd name="T72" fmla="*/ 27 w 128"/>
              <a:gd name="T73" fmla="*/ 10 h 96"/>
              <a:gd name="T74" fmla="*/ 25 w 128"/>
              <a:gd name="T75" fmla="*/ 28 h 96"/>
              <a:gd name="T76" fmla="*/ 27 w 128"/>
              <a:gd name="T77" fmla="*/ 1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8" h="96">
                <a:moveTo>
                  <a:pt x="126" y="23"/>
                </a:moveTo>
                <a:cubicBezTo>
                  <a:pt x="105" y="2"/>
                  <a:pt x="105" y="2"/>
                  <a:pt x="105" y="2"/>
                </a:cubicBezTo>
                <a:cubicBezTo>
                  <a:pt x="104" y="1"/>
                  <a:pt x="102" y="0"/>
                  <a:pt x="100" y="0"/>
                </a:cubicBezTo>
                <a:cubicBezTo>
                  <a:pt x="28" y="0"/>
                  <a:pt x="28" y="0"/>
                  <a:pt x="28" y="0"/>
                </a:cubicBezTo>
                <a:cubicBezTo>
                  <a:pt x="26" y="0"/>
                  <a:pt x="24" y="1"/>
                  <a:pt x="23" y="2"/>
                </a:cubicBezTo>
                <a:cubicBezTo>
                  <a:pt x="2" y="23"/>
                  <a:pt x="2" y="23"/>
                  <a:pt x="2" y="23"/>
                </a:cubicBezTo>
                <a:cubicBezTo>
                  <a:pt x="1" y="24"/>
                  <a:pt x="0" y="26"/>
                  <a:pt x="0" y="28"/>
                </a:cubicBezTo>
                <a:cubicBezTo>
                  <a:pt x="0" y="30"/>
                  <a:pt x="1" y="32"/>
                  <a:pt x="2" y="34"/>
                </a:cubicBezTo>
                <a:cubicBezTo>
                  <a:pt x="58" y="93"/>
                  <a:pt x="58" y="93"/>
                  <a:pt x="58" y="93"/>
                </a:cubicBezTo>
                <a:cubicBezTo>
                  <a:pt x="60" y="95"/>
                  <a:pt x="62" y="96"/>
                  <a:pt x="64" y="96"/>
                </a:cubicBezTo>
                <a:cubicBezTo>
                  <a:pt x="66" y="96"/>
                  <a:pt x="68" y="95"/>
                  <a:pt x="70" y="93"/>
                </a:cubicBezTo>
                <a:cubicBezTo>
                  <a:pt x="126" y="34"/>
                  <a:pt x="126" y="34"/>
                  <a:pt x="126" y="34"/>
                </a:cubicBezTo>
                <a:cubicBezTo>
                  <a:pt x="127" y="32"/>
                  <a:pt x="128" y="30"/>
                  <a:pt x="128" y="28"/>
                </a:cubicBezTo>
                <a:cubicBezTo>
                  <a:pt x="128" y="26"/>
                  <a:pt x="127" y="24"/>
                  <a:pt x="126" y="23"/>
                </a:cubicBezTo>
                <a:close/>
                <a:moveTo>
                  <a:pt x="73" y="28"/>
                </a:moveTo>
                <a:cubicBezTo>
                  <a:pt x="55" y="28"/>
                  <a:pt x="55" y="28"/>
                  <a:pt x="55" y="28"/>
                </a:cubicBezTo>
                <a:cubicBezTo>
                  <a:pt x="64" y="21"/>
                  <a:pt x="64" y="21"/>
                  <a:pt x="64" y="21"/>
                </a:cubicBezTo>
                <a:lnTo>
                  <a:pt x="73" y="28"/>
                </a:lnTo>
                <a:close/>
                <a:moveTo>
                  <a:pt x="67" y="18"/>
                </a:moveTo>
                <a:cubicBezTo>
                  <a:pt x="78" y="9"/>
                  <a:pt x="78" y="9"/>
                  <a:pt x="78" y="9"/>
                </a:cubicBezTo>
                <a:cubicBezTo>
                  <a:pt x="86" y="17"/>
                  <a:pt x="86" y="17"/>
                  <a:pt x="86" y="17"/>
                </a:cubicBezTo>
                <a:cubicBezTo>
                  <a:pt x="76" y="25"/>
                  <a:pt x="76" y="25"/>
                  <a:pt x="76" y="25"/>
                </a:cubicBezTo>
                <a:lnTo>
                  <a:pt x="67" y="18"/>
                </a:lnTo>
                <a:close/>
                <a:moveTo>
                  <a:pt x="52" y="25"/>
                </a:moveTo>
                <a:cubicBezTo>
                  <a:pt x="42" y="17"/>
                  <a:pt x="42" y="17"/>
                  <a:pt x="42" y="17"/>
                </a:cubicBezTo>
                <a:cubicBezTo>
                  <a:pt x="50" y="9"/>
                  <a:pt x="50" y="9"/>
                  <a:pt x="50" y="9"/>
                </a:cubicBezTo>
                <a:cubicBezTo>
                  <a:pt x="61" y="18"/>
                  <a:pt x="61" y="18"/>
                  <a:pt x="61" y="18"/>
                </a:cubicBezTo>
                <a:lnTo>
                  <a:pt x="52" y="25"/>
                </a:lnTo>
                <a:close/>
                <a:moveTo>
                  <a:pt x="74" y="32"/>
                </a:moveTo>
                <a:cubicBezTo>
                  <a:pt x="64" y="82"/>
                  <a:pt x="64" y="82"/>
                  <a:pt x="64" y="82"/>
                </a:cubicBezTo>
                <a:cubicBezTo>
                  <a:pt x="54" y="32"/>
                  <a:pt x="54" y="32"/>
                  <a:pt x="54" y="32"/>
                </a:cubicBezTo>
                <a:lnTo>
                  <a:pt x="74" y="32"/>
                </a:lnTo>
                <a:close/>
                <a:moveTo>
                  <a:pt x="78" y="32"/>
                </a:moveTo>
                <a:cubicBezTo>
                  <a:pt x="98" y="32"/>
                  <a:pt x="98" y="32"/>
                  <a:pt x="98" y="32"/>
                </a:cubicBezTo>
                <a:cubicBezTo>
                  <a:pt x="68" y="81"/>
                  <a:pt x="68" y="81"/>
                  <a:pt x="68" y="81"/>
                </a:cubicBezTo>
                <a:lnTo>
                  <a:pt x="78" y="32"/>
                </a:lnTo>
                <a:close/>
                <a:moveTo>
                  <a:pt x="79" y="28"/>
                </a:moveTo>
                <a:cubicBezTo>
                  <a:pt x="89" y="20"/>
                  <a:pt x="89" y="20"/>
                  <a:pt x="89" y="20"/>
                </a:cubicBezTo>
                <a:cubicBezTo>
                  <a:pt x="97" y="28"/>
                  <a:pt x="97" y="28"/>
                  <a:pt x="97" y="28"/>
                </a:cubicBezTo>
                <a:lnTo>
                  <a:pt x="79" y="28"/>
                </a:lnTo>
                <a:close/>
                <a:moveTo>
                  <a:pt x="83" y="8"/>
                </a:moveTo>
                <a:cubicBezTo>
                  <a:pt x="97" y="8"/>
                  <a:pt x="97" y="8"/>
                  <a:pt x="97" y="8"/>
                </a:cubicBezTo>
                <a:cubicBezTo>
                  <a:pt x="89" y="14"/>
                  <a:pt x="89" y="14"/>
                  <a:pt x="89" y="14"/>
                </a:cubicBezTo>
                <a:lnTo>
                  <a:pt x="83" y="8"/>
                </a:lnTo>
                <a:close/>
                <a:moveTo>
                  <a:pt x="64" y="15"/>
                </a:moveTo>
                <a:cubicBezTo>
                  <a:pt x="55" y="8"/>
                  <a:pt x="55" y="8"/>
                  <a:pt x="55" y="8"/>
                </a:cubicBezTo>
                <a:cubicBezTo>
                  <a:pt x="73" y="8"/>
                  <a:pt x="73" y="8"/>
                  <a:pt x="73" y="8"/>
                </a:cubicBezTo>
                <a:lnTo>
                  <a:pt x="64" y="15"/>
                </a:lnTo>
                <a:close/>
                <a:moveTo>
                  <a:pt x="39" y="14"/>
                </a:moveTo>
                <a:cubicBezTo>
                  <a:pt x="31" y="8"/>
                  <a:pt x="31" y="8"/>
                  <a:pt x="31" y="8"/>
                </a:cubicBezTo>
                <a:cubicBezTo>
                  <a:pt x="45" y="8"/>
                  <a:pt x="45" y="8"/>
                  <a:pt x="45" y="8"/>
                </a:cubicBezTo>
                <a:lnTo>
                  <a:pt x="39" y="14"/>
                </a:lnTo>
                <a:close/>
                <a:moveTo>
                  <a:pt x="39" y="20"/>
                </a:moveTo>
                <a:cubicBezTo>
                  <a:pt x="49" y="28"/>
                  <a:pt x="49" y="28"/>
                  <a:pt x="49" y="28"/>
                </a:cubicBezTo>
                <a:cubicBezTo>
                  <a:pt x="31" y="28"/>
                  <a:pt x="31" y="28"/>
                  <a:pt x="31" y="28"/>
                </a:cubicBezTo>
                <a:lnTo>
                  <a:pt x="39" y="20"/>
                </a:lnTo>
                <a:close/>
                <a:moveTo>
                  <a:pt x="50" y="32"/>
                </a:moveTo>
                <a:cubicBezTo>
                  <a:pt x="60" y="81"/>
                  <a:pt x="60" y="81"/>
                  <a:pt x="60" y="81"/>
                </a:cubicBezTo>
                <a:cubicBezTo>
                  <a:pt x="30" y="32"/>
                  <a:pt x="30" y="32"/>
                  <a:pt x="30" y="32"/>
                </a:cubicBezTo>
                <a:lnTo>
                  <a:pt x="50" y="32"/>
                </a:lnTo>
                <a:close/>
                <a:moveTo>
                  <a:pt x="51" y="74"/>
                </a:moveTo>
                <a:cubicBezTo>
                  <a:pt x="11" y="32"/>
                  <a:pt x="11" y="32"/>
                  <a:pt x="11" y="32"/>
                </a:cubicBezTo>
                <a:cubicBezTo>
                  <a:pt x="26" y="32"/>
                  <a:pt x="26" y="32"/>
                  <a:pt x="26" y="32"/>
                </a:cubicBezTo>
                <a:lnTo>
                  <a:pt x="51" y="74"/>
                </a:lnTo>
                <a:close/>
                <a:moveTo>
                  <a:pt x="102" y="32"/>
                </a:moveTo>
                <a:cubicBezTo>
                  <a:pt x="117" y="32"/>
                  <a:pt x="117" y="32"/>
                  <a:pt x="117" y="32"/>
                </a:cubicBezTo>
                <a:cubicBezTo>
                  <a:pt x="77" y="74"/>
                  <a:pt x="77" y="74"/>
                  <a:pt x="77" y="74"/>
                </a:cubicBezTo>
                <a:lnTo>
                  <a:pt x="102" y="32"/>
                </a:lnTo>
                <a:close/>
                <a:moveTo>
                  <a:pt x="103" y="28"/>
                </a:moveTo>
                <a:cubicBezTo>
                  <a:pt x="92" y="17"/>
                  <a:pt x="92" y="17"/>
                  <a:pt x="92" y="17"/>
                </a:cubicBezTo>
                <a:cubicBezTo>
                  <a:pt x="101" y="10"/>
                  <a:pt x="101" y="10"/>
                  <a:pt x="101" y="10"/>
                </a:cubicBezTo>
                <a:cubicBezTo>
                  <a:pt x="120" y="28"/>
                  <a:pt x="120" y="28"/>
                  <a:pt x="120" y="28"/>
                </a:cubicBezTo>
                <a:lnTo>
                  <a:pt x="103" y="28"/>
                </a:lnTo>
                <a:close/>
                <a:moveTo>
                  <a:pt x="27" y="10"/>
                </a:moveTo>
                <a:cubicBezTo>
                  <a:pt x="36" y="17"/>
                  <a:pt x="36" y="17"/>
                  <a:pt x="36" y="17"/>
                </a:cubicBezTo>
                <a:cubicBezTo>
                  <a:pt x="25" y="28"/>
                  <a:pt x="25" y="28"/>
                  <a:pt x="25" y="28"/>
                </a:cubicBezTo>
                <a:cubicBezTo>
                  <a:pt x="8" y="28"/>
                  <a:pt x="8" y="28"/>
                  <a:pt x="8" y="28"/>
                </a:cubicBezTo>
                <a:lnTo>
                  <a:pt x="27" y="1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82" name="Freeform 131"/>
          <p:cNvSpPr>
            <a:spLocks noEditPoints="1"/>
          </p:cNvSpPr>
          <p:nvPr/>
        </p:nvSpPr>
        <p:spPr bwMode="auto">
          <a:xfrm>
            <a:off x="2038958" y="1876935"/>
            <a:ext cx="424863" cy="409737"/>
          </a:xfrm>
          <a:custGeom>
            <a:avLst/>
            <a:gdLst>
              <a:gd name="T0" fmla="*/ 125 w 130"/>
              <a:gd name="T1" fmla="*/ 113 h 128"/>
              <a:gd name="T2" fmla="*/ 88 w 130"/>
              <a:gd name="T3" fmla="*/ 99 h 128"/>
              <a:gd name="T4" fmla="*/ 104 w 130"/>
              <a:gd name="T5" fmla="*/ 66 h 128"/>
              <a:gd name="T6" fmla="*/ 93 w 130"/>
              <a:gd name="T7" fmla="*/ 14 h 128"/>
              <a:gd name="T8" fmla="*/ 65 w 130"/>
              <a:gd name="T9" fmla="*/ 0 h 128"/>
              <a:gd name="T10" fmla="*/ 37 w 130"/>
              <a:gd name="T11" fmla="*/ 14 h 128"/>
              <a:gd name="T12" fmla="*/ 26 w 130"/>
              <a:gd name="T13" fmla="*/ 66 h 128"/>
              <a:gd name="T14" fmla="*/ 42 w 130"/>
              <a:gd name="T15" fmla="*/ 99 h 128"/>
              <a:gd name="T16" fmla="*/ 5 w 130"/>
              <a:gd name="T17" fmla="*/ 113 h 128"/>
              <a:gd name="T18" fmla="*/ 1 w 130"/>
              <a:gd name="T19" fmla="*/ 122 h 128"/>
              <a:gd name="T20" fmla="*/ 9 w 130"/>
              <a:gd name="T21" fmla="*/ 128 h 128"/>
              <a:gd name="T22" fmla="*/ 121 w 130"/>
              <a:gd name="T23" fmla="*/ 128 h 128"/>
              <a:gd name="T24" fmla="*/ 129 w 130"/>
              <a:gd name="T25" fmla="*/ 122 h 128"/>
              <a:gd name="T26" fmla="*/ 125 w 130"/>
              <a:gd name="T27" fmla="*/ 113 h 128"/>
              <a:gd name="T28" fmla="*/ 82 w 130"/>
              <a:gd name="T29" fmla="*/ 94 h 128"/>
              <a:gd name="T30" fmla="*/ 81 w 130"/>
              <a:gd name="T31" fmla="*/ 95 h 128"/>
              <a:gd name="T32" fmla="*/ 49 w 130"/>
              <a:gd name="T33" fmla="*/ 95 h 128"/>
              <a:gd name="T34" fmla="*/ 48 w 130"/>
              <a:gd name="T35" fmla="*/ 94 h 128"/>
              <a:gd name="T36" fmla="*/ 34 w 130"/>
              <a:gd name="T37" fmla="*/ 43 h 128"/>
              <a:gd name="T38" fmla="*/ 65 w 130"/>
              <a:gd name="T39" fmla="*/ 8 h 128"/>
              <a:gd name="T40" fmla="*/ 96 w 130"/>
              <a:gd name="T41" fmla="*/ 43 h 128"/>
              <a:gd name="T42" fmla="*/ 82 w 130"/>
              <a:gd name="T43" fmla="*/ 94 h 128"/>
              <a:gd name="T44" fmla="*/ 9 w 130"/>
              <a:gd name="T45" fmla="*/ 120 h 128"/>
              <a:gd name="T46" fmla="*/ 43 w 130"/>
              <a:gd name="T47" fmla="*/ 106 h 128"/>
              <a:gd name="T48" fmla="*/ 53 w 130"/>
              <a:gd name="T49" fmla="*/ 104 h 128"/>
              <a:gd name="T50" fmla="*/ 65 w 130"/>
              <a:gd name="T51" fmla="*/ 108 h 128"/>
              <a:gd name="T52" fmla="*/ 77 w 130"/>
              <a:gd name="T53" fmla="*/ 104 h 128"/>
              <a:gd name="T54" fmla="*/ 87 w 130"/>
              <a:gd name="T55" fmla="*/ 106 h 128"/>
              <a:gd name="T56" fmla="*/ 121 w 130"/>
              <a:gd name="T57" fmla="*/ 120 h 128"/>
              <a:gd name="T58" fmla="*/ 9 w 130"/>
              <a:gd name="T59"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0" h="128">
                <a:moveTo>
                  <a:pt x="125" y="113"/>
                </a:moveTo>
                <a:cubicBezTo>
                  <a:pt x="125" y="113"/>
                  <a:pt x="110" y="103"/>
                  <a:pt x="88" y="99"/>
                </a:cubicBezTo>
                <a:cubicBezTo>
                  <a:pt x="96" y="88"/>
                  <a:pt x="101" y="75"/>
                  <a:pt x="104" y="66"/>
                </a:cubicBezTo>
                <a:cubicBezTo>
                  <a:pt x="107" y="53"/>
                  <a:pt x="105" y="29"/>
                  <a:pt x="93" y="14"/>
                </a:cubicBezTo>
                <a:cubicBezTo>
                  <a:pt x="86" y="5"/>
                  <a:pt x="77" y="0"/>
                  <a:pt x="65" y="0"/>
                </a:cubicBezTo>
                <a:cubicBezTo>
                  <a:pt x="53" y="0"/>
                  <a:pt x="44" y="5"/>
                  <a:pt x="37" y="14"/>
                </a:cubicBezTo>
                <a:cubicBezTo>
                  <a:pt x="25" y="29"/>
                  <a:pt x="23" y="53"/>
                  <a:pt x="26" y="66"/>
                </a:cubicBezTo>
                <a:cubicBezTo>
                  <a:pt x="29" y="75"/>
                  <a:pt x="34" y="88"/>
                  <a:pt x="42" y="99"/>
                </a:cubicBezTo>
                <a:cubicBezTo>
                  <a:pt x="20" y="103"/>
                  <a:pt x="5" y="113"/>
                  <a:pt x="5" y="113"/>
                </a:cubicBezTo>
                <a:cubicBezTo>
                  <a:pt x="2" y="115"/>
                  <a:pt x="0" y="119"/>
                  <a:pt x="1" y="122"/>
                </a:cubicBezTo>
                <a:cubicBezTo>
                  <a:pt x="2" y="126"/>
                  <a:pt x="5" y="128"/>
                  <a:pt x="9" y="128"/>
                </a:cubicBezTo>
                <a:cubicBezTo>
                  <a:pt x="121" y="128"/>
                  <a:pt x="121" y="128"/>
                  <a:pt x="121" y="128"/>
                </a:cubicBezTo>
                <a:cubicBezTo>
                  <a:pt x="125" y="128"/>
                  <a:pt x="128" y="126"/>
                  <a:pt x="129" y="122"/>
                </a:cubicBezTo>
                <a:cubicBezTo>
                  <a:pt x="130" y="119"/>
                  <a:pt x="128" y="115"/>
                  <a:pt x="125" y="113"/>
                </a:cubicBezTo>
                <a:close/>
                <a:moveTo>
                  <a:pt x="82" y="94"/>
                </a:moveTo>
                <a:cubicBezTo>
                  <a:pt x="81" y="95"/>
                  <a:pt x="81" y="95"/>
                  <a:pt x="81" y="95"/>
                </a:cubicBezTo>
                <a:cubicBezTo>
                  <a:pt x="71" y="106"/>
                  <a:pt x="59" y="106"/>
                  <a:pt x="49" y="95"/>
                </a:cubicBezTo>
                <a:cubicBezTo>
                  <a:pt x="48" y="94"/>
                  <a:pt x="48" y="94"/>
                  <a:pt x="48" y="94"/>
                </a:cubicBezTo>
                <a:cubicBezTo>
                  <a:pt x="37" y="79"/>
                  <a:pt x="31" y="61"/>
                  <a:pt x="34" y="43"/>
                </a:cubicBezTo>
                <a:cubicBezTo>
                  <a:pt x="36" y="26"/>
                  <a:pt x="46" y="8"/>
                  <a:pt x="65" y="8"/>
                </a:cubicBezTo>
                <a:cubicBezTo>
                  <a:pt x="84" y="8"/>
                  <a:pt x="94" y="26"/>
                  <a:pt x="96" y="43"/>
                </a:cubicBezTo>
                <a:cubicBezTo>
                  <a:pt x="99" y="61"/>
                  <a:pt x="93" y="79"/>
                  <a:pt x="82" y="94"/>
                </a:cubicBezTo>
                <a:close/>
                <a:moveTo>
                  <a:pt x="9" y="120"/>
                </a:moveTo>
                <a:cubicBezTo>
                  <a:pt x="10" y="120"/>
                  <a:pt x="23" y="111"/>
                  <a:pt x="43" y="106"/>
                </a:cubicBezTo>
                <a:cubicBezTo>
                  <a:pt x="53" y="104"/>
                  <a:pt x="53" y="104"/>
                  <a:pt x="53" y="104"/>
                </a:cubicBezTo>
                <a:cubicBezTo>
                  <a:pt x="57" y="107"/>
                  <a:pt x="61" y="108"/>
                  <a:pt x="65" y="108"/>
                </a:cubicBezTo>
                <a:cubicBezTo>
                  <a:pt x="69" y="108"/>
                  <a:pt x="73" y="107"/>
                  <a:pt x="77" y="104"/>
                </a:cubicBezTo>
                <a:cubicBezTo>
                  <a:pt x="87" y="106"/>
                  <a:pt x="87" y="106"/>
                  <a:pt x="87" y="106"/>
                </a:cubicBezTo>
                <a:cubicBezTo>
                  <a:pt x="107" y="111"/>
                  <a:pt x="120" y="120"/>
                  <a:pt x="121" y="120"/>
                </a:cubicBezTo>
                <a:lnTo>
                  <a:pt x="9" y="12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83" name="Freeform 140"/>
          <p:cNvSpPr>
            <a:spLocks noEditPoints="1"/>
          </p:cNvSpPr>
          <p:nvPr/>
        </p:nvSpPr>
        <p:spPr bwMode="auto">
          <a:xfrm>
            <a:off x="7779611" y="1876935"/>
            <a:ext cx="466891" cy="435432"/>
          </a:xfrm>
          <a:custGeom>
            <a:avLst/>
            <a:gdLst>
              <a:gd name="T0" fmla="*/ 129 w 130"/>
              <a:gd name="T1" fmla="*/ 46 h 124"/>
              <a:gd name="T2" fmla="*/ 121 w 130"/>
              <a:gd name="T3" fmla="*/ 40 h 124"/>
              <a:gd name="T4" fmla="*/ 88 w 130"/>
              <a:gd name="T5" fmla="*/ 35 h 124"/>
              <a:gd name="T6" fmla="*/ 73 w 130"/>
              <a:gd name="T7" fmla="*/ 5 h 124"/>
              <a:gd name="T8" fmla="*/ 65 w 130"/>
              <a:gd name="T9" fmla="*/ 0 h 124"/>
              <a:gd name="T10" fmla="*/ 57 w 130"/>
              <a:gd name="T11" fmla="*/ 5 h 124"/>
              <a:gd name="T12" fmla="*/ 42 w 130"/>
              <a:gd name="T13" fmla="*/ 35 h 124"/>
              <a:gd name="T14" fmla="*/ 9 w 130"/>
              <a:gd name="T15" fmla="*/ 40 h 124"/>
              <a:gd name="T16" fmla="*/ 1 w 130"/>
              <a:gd name="T17" fmla="*/ 46 h 124"/>
              <a:gd name="T18" fmla="*/ 4 w 130"/>
              <a:gd name="T19" fmla="*/ 55 h 124"/>
              <a:gd name="T20" fmla="*/ 28 w 130"/>
              <a:gd name="T21" fmla="*/ 80 h 124"/>
              <a:gd name="T22" fmla="*/ 22 w 130"/>
              <a:gd name="T23" fmla="*/ 114 h 124"/>
              <a:gd name="T24" fmla="*/ 26 w 130"/>
              <a:gd name="T25" fmla="*/ 122 h 124"/>
              <a:gd name="T26" fmla="*/ 31 w 130"/>
              <a:gd name="T27" fmla="*/ 124 h 124"/>
              <a:gd name="T28" fmla="*/ 36 w 130"/>
              <a:gd name="T29" fmla="*/ 123 h 124"/>
              <a:gd name="T30" fmla="*/ 65 w 130"/>
              <a:gd name="T31" fmla="*/ 107 h 124"/>
              <a:gd name="T32" fmla="*/ 94 w 130"/>
              <a:gd name="T33" fmla="*/ 123 h 124"/>
              <a:gd name="T34" fmla="*/ 99 w 130"/>
              <a:gd name="T35" fmla="*/ 124 h 124"/>
              <a:gd name="T36" fmla="*/ 104 w 130"/>
              <a:gd name="T37" fmla="*/ 122 h 124"/>
              <a:gd name="T38" fmla="*/ 108 w 130"/>
              <a:gd name="T39" fmla="*/ 114 h 124"/>
              <a:gd name="T40" fmla="*/ 102 w 130"/>
              <a:gd name="T41" fmla="*/ 80 h 124"/>
              <a:gd name="T42" fmla="*/ 126 w 130"/>
              <a:gd name="T43" fmla="*/ 55 h 124"/>
              <a:gd name="T44" fmla="*/ 129 w 130"/>
              <a:gd name="T45" fmla="*/ 46 h 124"/>
              <a:gd name="T46" fmla="*/ 95 w 130"/>
              <a:gd name="T47" fmla="*/ 73 h 124"/>
              <a:gd name="T48" fmla="*/ 93 w 130"/>
              <a:gd name="T49" fmla="*/ 81 h 124"/>
              <a:gd name="T50" fmla="*/ 99 w 130"/>
              <a:gd name="T51" fmla="*/ 115 h 124"/>
              <a:gd name="T52" fmla="*/ 69 w 130"/>
              <a:gd name="T53" fmla="*/ 99 h 124"/>
              <a:gd name="T54" fmla="*/ 65 w 130"/>
              <a:gd name="T55" fmla="*/ 98 h 124"/>
              <a:gd name="T56" fmla="*/ 61 w 130"/>
              <a:gd name="T57" fmla="*/ 99 h 124"/>
              <a:gd name="T58" fmla="*/ 31 w 130"/>
              <a:gd name="T59" fmla="*/ 115 h 124"/>
              <a:gd name="T60" fmla="*/ 37 w 130"/>
              <a:gd name="T61" fmla="*/ 81 h 124"/>
              <a:gd name="T62" fmla="*/ 35 w 130"/>
              <a:gd name="T63" fmla="*/ 73 h 124"/>
              <a:gd name="T64" fmla="*/ 10 w 130"/>
              <a:gd name="T65" fmla="*/ 49 h 124"/>
              <a:gd name="T66" fmla="*/ 44 w 130"/>
              <a:gd name="T67" fmla="*/ 44 h 124"/>
              <a:gd name="T68" fmla="*/ 51 w 130"/>
              <a:gd name="T69" fmla="*/ 39 h 124"/>
              <a:gd name="T70" fmla="*/ 65 w 130"/>
              <a:gd name="T71" fmla="*/ 9 h 124"/>
              <a:gd name="T72" fmla="*/ 79 w 130"/>
              <a:gd name="T73" fmla="*/ 39 h 124"/>
              <a:gd name="T74" fmla="*/ 86 w 130"/>
              <a:gd name="T75" fmla="*/ 44 h 124"/>
              <a:gd name="T76" fmla="*/ 120 w 130"/>
              <a:gd name="T77" fmla="*/ 49 h 124"/>
              <a:gd name="T78" fmla="*/ 95 w 130"/>
              <a:gd name="T79" fmla="*/ 7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0" h="124">
                <a:moveTo>
                  <a:pt x="129" y="46"/>
                </a:moveTo>
                <a:cubicBezTo>
                  <a:pt x="127" y="43"/>
                  <a:pt x="125" y="41"/>
                  <a:pt x="121" y="40"/>
                </a:cubicBezTo>
                <a:cubicBezTo>
                  <a:pt x="88" y="35"/>
                  <a:pt x="88" y="35"/>
                  <a:pt x="88" y="35"/>
                </a:cubicBezTo>
                <a:cubicBezTo>
                  <a:pt x="73" y="5"/>
                  <a:pt x="73" y="5"/>
                  <a:pt x="73" y="5"/>
                </a:cubicBezTo>
                <a:cubicBezTo>
                  <a:pt x="72" y="2"/>
                  <a:pt x="69" y="0"/>
                  <a:pt x="65" y="0"/>
                </a:cubicBezTo>
                <a:cubicBezTo>
                  <a:pt x="61" y="0"/>
                  <a:pt x="58" y="2"/>
                  <a:pt x="57" y="5"/>
                </a:cubicBezTo>
                <a:cubicBezTo>
                  <a:pt x="42" y="35"/>
                  <a:pt x="42" y="35"/>
                  <a:pt x="42" y="35"/>
                </a:cubicBezTo>
                <a:cubicBezTo>
                  <a:pt x="9" y="40"/>
                  <a:pt x="9" y="40"/>
                  <a:pt x="9" y="40"/>
                </a:cubicBezTo>
                <a:cubicBezTo>
                  <a:pt x="5" y="41"/>
                  <a:pt x="3" y="43"/>
                  <a:pt x="1" y="46"/>
                </a:cubicBezTo>
                <a:cubicBezTo>
                  <a:pt x="0" y="49"/>
                  <a:pt x="1" y="53"/>
                  <a:pt x="4" y="55"/>
                </a:cubicBezTo>
                <a:cubicBezTo>
                  <a:pt x="28" y="80"/>
                  <a:pt x="28" y="80"/>
                  <a:pt x="28" y="80"/>
                </a:cubicBezTo>
                <a:cubicBezTo>
                  <a:pt x="22" y="114"/>
                  <a:pt x="22" y="114"/>
                  <a:pt x="22" y="114"/>
                </a:cubicBezTo>
                <a:cubicBezTo>
                  <a:pt x="22" y="117"/>
                  <a:pt x="23" y="120"/>
                  <a:pt x="26" y="122"/>
                </a:cubicBezTo>
                <a:cubicBezTo>
                  <a:pt x="28" y="123"/>
                  <a:pt x="30" y="124"/>
                  <a:pt x="31" y="124"/>
                </a:cubicBezTo>
                <a:cubicBezTo>
                  <a:pt x="33" y="124"/>
                  <a:pt x="35" y="124"/>
                  <a:pt x="36" y="123"/>
                </a:cubicBezTo>
                <a:cubicBezTo>
                  <a:pt x="65" y="107"/>
                  <a:pt x="65" y="107"/>
                  <a:pt x="65" y="107"/>
                </a:cubicBezTo>
                <a:cubicBezTo>
                  <a:pt x="94" y="123"/>
                  <a:pt x="94" y="123"/>
                  <a:pt x="94" y="123"/>
                </a:cubicBezTo>
                <a:cubicBezTo>
                  <a:pt x="95" y="124"/>
                  <a:pt x="97" y="124"/>
                  <a:pt x="99" y="124"/>
                </a:cubicBezTo>
                <a:cubicBezTo>
                  <a:pt x="100" y="124"/>
                  <a:pt x="102" y="123"/>
                  <a:pt x="104" y="122"/>
                </a:cubicBezTo>
                <a:cubicBezTo>
                  <a:pt x="107" y="120"/>
                  <a:pt x="108" y="117"/>
                  <a:pt x="108" y="114"/>
                </a:cubicBezTo>
                <a:cubicBezTo>
                  <a:pt x="102" y="80"/>
                  <a:pt x="102" y="80"/>
                  <a:pt x="102" y="80"/>
                </a:cubicBezTo>
                <a:cubicBezTo>
                  <a:pt x="126" y="55"/>
                  <a:pt x="126" y="55"/>
                  <a:pt x="126" y="55"/>
                </a:cubicBezTo>
                <a:cubicBezTo>
                  <a:pt x="129" y="53"/>
                  <a:pt x="130" y="49"/>
                  <a:pt x="129" y="46"/>
                </a:cubicBezTo>
                <a:close/>
                <a:moveTo>
                  <a:pt x="95" y="73"/>
                </a:moveTo>
                <a:cubicBezTo>
                  <a:pt x="93" y="75"/>
                  <a:pt x="92" y="78"/>
                  <a:pt x="93" y="81"/>
                </a:cubicBezTo>
                <a:cubicBezTo>
                  <a:pt x="99" y="115"/>
                  <a:pt x="99" y="115"/>
                  <a:pt x="99" y="115"/>
                </a:cubicBezTo>
                <a:cubicBezTo>
                  <a:pt x="69" y="99"/>
                  <a:pt x="69" y="99"/>
                  <a:pt x="69" y="99"/>
                </a:cubicBezTo>
                <a:cubicBezTo>
                  <a:pt x="68" y="99"/>
                  <a:pt x="67" y="98"/>
                  <a:pt x="65" y="98"/>
                </a:cubicBezTo>
                <a:cubicBezTo>
                  <a:pt x="63" y="98"/>
                  <a:pt x="62" y="99"/>
                  <a:pt x="61" y="99"/>
                </a:cubicBezTo>
                <a:cubicBezTo>
                  <a:pt x="31" y="115"/>
                  <a:pt x="31" y="115"/>
                  <a:pt x="31" y="115"/>
                </a:cubicBezTo>
                <a:cubicBezTo>
                  <a:pt x="37" y="81"/>
                  <a:pt x="37" y="81"/>
                  <a:pt x="37" y="81"/>
                </a:cubicBezTo>
                <a:cubicBezTo>
                  <a:pt x="38" y="78"/>
                  <a:pt x="37" y="75"/>
                  <a:pt x="35" y="73"/>
                </a:cubicBezTo>
                <a:cubicBezTo>
                  <a:pt x="10" y="49"/>
                  <a:pt x="10" y="49"/>
                  <a:pt x="10" y="49"/>
                </a:cubicBezTo>
                <a:cubicBezTo>
                  <a:pt x="44" y="44"/>
                  <a:pt x="44" y="44"/>
                  <a:pt x="44" y="44"/>
                </a:cubicBezTo>
                <a:cubicBezTo>
                  <a:pt x="47" y="44"/>
                  <a:pt x="49" y="42"/>
                  <a:pt x="51" y="39"/>
                </a:cubicBezTo>
                <a:cubicBezTo>
                  <a:pt x="65" y="9"/>
                  <a:pt x="65" y="9"/>
                  <a:pt x="65" y="9"/>
                </a:cubicBezTo>
                <a:cubicBezTo>
                  <a:pt x="79" y="39"/>
                  <a:pt x="79" y="39"/>
                  <a:pt x="79" y="39"/>
                </a:cubicBezTo>
                <a:cubicBezTo>
                  <a:pt x="81" y="42"/>
                  <a:pt x="83" y="44"/>
                  <a:pt x="86" y="44"/>
                </a:cubicBezTo>
                <a:cubicBezTo>
                  <a:pt x="120" y="49"/>
                  <a:pt x="120" y="49"/>
                  <a:pt x="120" y="49"/>
                </a:cubicBezTo>
                <a:lnTo>
                  <a:pt x="95" y="7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id-ID"/>
          </a:p>
        </p:txBody>
      </p:sp>
      <p:grpSp>
        <p:nvGrpSpPr>
          <p:cNvPr id="84" name="Group 83"/>
          <p:cNvGrpSpPr/>
          <p:nvPr/>
        </p:nvGrpSpPr>
        <p:grpSpPr>
          <a:xfrm>
            <a:off x="9755995" y="1881600"/>
            <a:ext cx="344004" cy="491283"/>
            <a:chOff x="3299397" y="1943557"/>
            <a:chExt cx="274604" cy="400024"/>
          </a:xfrm>
          <a:solidFill>
            <a:schemeClr val="bg1"/>
          </a:solidFill>
        </p:grpSpPr>
        <p:sp>
          <p:nvSpPr>
            <p:cNvPr id="85" name="Freeform 114"/>
            <p:cNvSpPr>
              <a:spLocks noEditPoints="1"/>
            </p:cNvSpPr>
            <p:nvPr/>
          </p:nvSpPr>
          <p:spPr bwMode="auto">
            <a:xfrm>
              <a:off x="3299397" y="1943557"/>
              <a:ext cx="274604" cy="400024"/>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4 w 88"/>
                <a:gd name="T15" fmla="*/ 109 h 128"/>
                <a:gd name="T16" fmla="*/ 35 w 88"/>
                <a:gd name="T17" fmla="*/ 111 h 128"/>
                <a:gd name="T18" fmla="*/ 32 w 88"/>
                <a:gd name="T19" fmla="*/ 104 h 128"/>
                <a:gd name="T20" fmla="*/ 32 w 88"/>
                <a:gd name="T21" fmla="*/ 103 h 128"/>
                <a:gd name="T22" fmla="*/ 57 w 88"/>
                <a:gd name="T23" fmla="*/ 100 h 128"/>
                <a:gd name="T24" fmla="*/ 56 w 88"/>
                <a:gd name="T25" fmla="*/ 104 h 128"/>
                <a:gd name="T26" fmla="*/ 54 w 88"/>
                <a:gd name="T27" fmla="*/ 109 h 128"/>
                <a:gd name="T28" fmla="*/ 31 w 88"/>
                <a:gd name="T29" fmla="*/ 100 h 128"/>
                <a:gd name="T30" fmla="*/ 28 w 88"/>
                <a:gd name="T31" fmla="*/ 92 h 128"/>
                <a:gd name="T32" fmla="*/ 60 w 88"/>
                <a:gd name="T33" fmla="*/ 92 h 128"/>
                <a:gd name="T34" fmla="*/ 58 w 88"/>
                <a:gd name="T35" fmla="*/ 96 h 128"/>
                <a:gd name="T36" fmla="*/ 31 w 88"/>
                <a:gd name="T37" fmla="*/ 100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5 w 88"/>
                <a:gd name="T49" fmla="*/ 84 h 128"/>
                <a:gd name="T50" fmla="*/ 19 w 88"/>
                <a:gd name="T51" fmla="*/ 71 h 128"/>
                <a:gd name="T52" fmla="*/ 8 w 88"/>
                <a:gd name="T53" fmla="*/ 44 h 128"/>
                <a:gd name="T54" fmla="*/ 44 w 88"/>
                <a:gd name="T55" fmla="*/ 8 h 128"/>
                <a:gd name="T56" fmla="*/ 80 w 88"/>
                <a:gd name="T57" fmla="*/ 44 h 128"/>
                <a:gd name="T58" fmla="*/ 69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20"/>
                    <a:pt x="0" y="44"/>
                  </a:cubicBezTo>
                  <a:cubicBezTo>
                    <a:pt x="0" y="60"/>
                    <a:pt x="15" y="77"/>
                    <a:pt x="20" y="92"/>
                  </a:cubicBezTo>
                  <a:cubicBezTo>
                    <a:pt x="28" y="115"/>
                    <a:pt x="27" y="128"/>
                    <a:pt x="44" y="128"/>
                  </a:cubicBezTo>
                  <a:cubicBezTo>
                    <a:pt x="61" y="128"/>
                    <a:pt x="60" y="115"/>
                    <a:pt x="68" y="92"/>
                  </a:cubicBezTo>
                  <a:cubicBezTo>
                    <a:pt x="73" y="77"/>
                    <a:pt x="88" y="60"/>
                    <a:pt x="88" y="44"/>
                  </a:cubicBezTo>
                  <a:cubicBezTo>
                    <a:pt x="88" y="20"/>
                    <a:pt x="68" y="0"/>
                    <a:pt x="44" y="0"/>
                  </a:cubicBezTo>
                  <a:close/>
                  <a:moveTo>
                    <a:pt x="54" y="109"/>
                  </a:moveTo>
                  <a:cubicBezTo>
                    <a:pt x="35" y="111"/>
                    <a:pt x="35" y="111"/>
                    <a:pt x="35" y="111"/>
                  </a:cubicBezTo>
                  <a:cubicBezTo>
                    <a:pt x="34" y="109"/>
                    <a:pt x="33" y="107"/>
                    <a:pt x="32" y="104"/>
                  </a:cubicBezTo>
                  <a:cubicBezTo>
                    <a:pt x="32" y="104"/>
                    <a:pt x="32" y="104"/>
                    <a:pt x="32" y="103"/>
                  </a:cubicBezTo>
                  <a:cubicBezTo>
                    <a:pt x="57" y="100"/>
                    <a:pt x="57" y="100"/>
                    <a:pt x="57" y="100"/>
                  </a:cubicBezTo>
                  <a:cubicBezTo>
                    <a:pt x="57" y="102"/>
                    <a:pt x="56" y="103"/>
                    <a:pt x="56" y="104"/>
                  </a:cubicBezTo>
                  <a:cubicBezTo>
                    <a:pt x="55" y="106"/>
                    <a:pt x="55" y="107"/>
                    <a:pt x="54" y="109"/>
                  </a:cubicBezTo>
                  <a:close/>
                  <a:moveTo>
                    <a:pt x="31" y="100"/>
                  </a:moveTo>
                  <a:cubicBezTo>
                    <a:pt x="30" y="97"/>
                    <a:pt x="29" y="95"/>
                    <a:pt x="28" y="92"/>
                  </a:cubicBezTo>
                  <a:cubicBezTo>
                    <a:pt x="60" y="92"/>
                    <a:pt x="60" y="92"/>
                    <a:pt x="60" y="92"/>
                  </a:cubicBezTo>
                  <a:cubicBezTo>
                    <a:pt x="59" y="93"/>
                    <a:pt x="59" y="95"/>
                    <a:pt x="58" y="96"/>
                  </a:cubicBezTo>
                  <a:lnTo>
                    <a:pt x="31" y="100"/>
                  </a:lnTo>
                  <a:close/>
                  <a:moveTo>
                    <a:pt x="44" y="120"/>
                  </a:moveTo>
                  <a:cubicBezTo>
                    <a:pt x="40" y="120"/>
                    <a:pt x="38" y="120"/>
                    <a:pt x="36" y="115"/>
                  </a:cubicBezTo>
                  <a:cubicBezTo>
                    <a:pt x="53" y="113"/>
                    <a:pt x="53" y="113"/>
                    <a:pt x="53" y="113"/>
                  </a:cubicBezTo>
                  <a:cubicBezTo>
                    <a:pt x="51" y="119"/>
                    <a:pt x="49" y="120"/>
                    <a:pt x="44" y="120"/>
                  </a:cubicBezTo>
                  <a:close/>
                  <a:moveTo>
                    <a:pt x="63" y="84"/>
                  </a:moveTo>
                  <a:cubicBezTo>
                    <a:pt x="25" y="84"/>
                    <a:pt x="25" y="84"/>
                    <a:pt x="25" y="84"/>
                  </a:cubicBezTo>
                  <a:cubicBezTo>
                    <a:pt x="23" y="80"/>
                    <a:pt x="21" y="75"/>
                    <a:pt x="19" y="71"/>
                  </a:cubicBezTo>
                  <a:cubicBezTo>
                    <a:pt x="13" y="62"/>
                    <a:pt x="8" y="52"/>
                    <a:pt x="8" y="44"/>
                  </a:cubicBezTo>
                  <a:cubicBezTo>
                    <a:pt x="8" y="24"/>
                    <a:pt x="24" y="8"/>
                    <a:pt x="44" y="8"/>
                  </a:cubicBezTo>
                  <a:cubicBezTo>
                    <a:pt x="64" y="8"/>
                    <a:pt x="80" y="24"/>
                    <a:pt x="80" y="44"/>
                  </a:cubicBezTo>
                  <a:cubicBezTo>
                    <a:pt x="80" y="52"/>
                    <a:pt x="75" y="62"/>
                    <a:pt x="69" y="71"/>
                  </a:cubicBezTo>
                  <a:cubicBezTo>
                    <a:pt x="67" y="75"/>
                    <a:pt x="65" y="80"/>
                    <a:pt x="63"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6" name="Freeform 115"/>
            <p:cNvSpPr>
              <a:spLocks/>
            </p:cNvSpPr>
            <p:nvPr/>
          </p:nvSpPr>
          <p:spPr bwMode="auto">
            <a:xfrm>
              <a:off x="3361447" y="2006927"/>
              <a:ext cx="81853" cy="80533"/>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89" name="TextBox 88"/>
          <p:cNvSpPr txBox="1"/>
          <p:nvPr/>
        </p:nvSpPr>
        <p:spPr>
          <a:xfrm>
            <a:off x="1174751" y="2924772"/>
            <a:ext cx="2121441" cy="307777"/>
          </a:xfrm>
          <a:prstGeom prst="rect">
            <a:avLst/>
          </a:prstGeom>
          <a:noFill/>
        </p:spPr>
        <p:txBody>
          <a:bodyPr wrap="square" rtlCol="0">
            <a:spAutoFit/>
          </a:bodyPr>
          <a:lstStyle/>
          <a:p>
            <a:pPr algn="ctr"/>
            <a:r>
              <a:rPr lang="id-ID" sz="1400" b="1" dirty="0">
                <a:solidFill>
                  <a:schemeClr val="bg2"/>
                </a:solidFill>
                <a:latin typeface="+mj-lt"/>
              </a:rPr>
              <a:t>Description</a:t>
            </a:r>
            <a:endParaRPr lang="id-ID" sz="1200" b="1" dirty="0">
              <a:solidFill>
                <a:schemeClr val="bg2"/>
              </a:solidFill>
              <a:latin typeface="+mj-lt"/>
            </a:endParaRPr>
          </a:p>
        </p:txBody>
      </p:sp>
      <p:sp>
        <p:nvSpPr>
          <p:cNvPr id="90" name="TextBox 89"/>
          <p:cNvSpPr txBox="1"/>
          <p:nvPr/>
        </p:nvSpPr>
        <p:spPr>
          <a:xfrm>
            <a:off x="1406249" y="3219030"/>
            <a:ext cx="1673823" cy="646331"/>
          </a:xfrm>
          <a:prstGeom prst="rect">
            <a:avLst/>
          </a:prstGeom>
          <a:noFill/>
          <a:ln>
            <a:noFill/>
          </a:ln>
        </p:spPr>
        <p:txBody>
          <a:bodyPr wrap="square" rtlCol="0">
            <a:spAutoFit/>
          </a:bodyPr>
          <a:lstStyle/>
          <a:p>
            <a:pPr algn="ctr">
              <a:lnSpc>
                <a:spcPct val="150000"/>
              </a:lnSpc>
            </a:pPr>
            <a:r>
              <a:rPr lang="id-ID" sz="1200" dirty="0">
                <a:solidFill>
                  <a:schemeClr val="bg2"/>
                </a:solidFill>
              </a:rPr>
              <a:t>Sed lacinia purus non metus scelerisque.</a:t>
            </a:r>
            <a:endParaRPr lang="en-US" sz="1200" b="1" dirty="0">
              <a:solidFill>
                <a:schemeClr val="bg2"/>
              </a:solidFill>
            </a:endParaRPr>
          </a:p>
        </p:txBody>
      </p:sp>
      <p:sp>
        <p:nvSpPr>
          <p:cNvPr id="93" name="TextBox 92"/>
          <p:cNvSpPr txBox="1"/>
          <p:nvPr/>
        </p:nvSpPr>
        <p:spPr>
          <a:xfrm>
            <a:off x="3123265" y="2929938"/>
            <a:ext cx="2121441" cy="307777"/>
          </a:xfrm>
          <a:prstGeom prst="rect">
            <a:avLst/>
          </a:prstGeom>
          <a:noFill/>
        </p:spPr>
        <p:txBody>
          <a:bodyPr wrap="square" rtlCol="0">
            <a:spAutoFit/>
          </a:bodyPr>
          <a:lstStyle/>
          <a:p>
            <a:pPr algn="ctr"/>
            <a:r>
              <a:rPr lang="id-ID" sz="1400" b="1" dirty="0">
                <a:solidFill>
                  <a:schemeClr val="bg2"/>
                </a:solidFill>
                <a:latin typeface="+mj-lt"/>
              </a:rPr>
              <a:t>Description</a:t>
            </a:r>
            <a:endParaRPr lang="id-ID" sz="1200" b="1" dirty="0">
              <a:solidFill>
                <a:schemeClr val="bg2"/>
              </a:solidFill>
              <a:latin typeface="+mj-lt"/>
            </a:endParaRPr>
          </a:p>
        </p:txBody>
      </p:sp>
      <p:sp>
        <p:nvSpPr>
          <p:cNvPr id="94" name="TextBox 93"/>
          <p:cNvSpPr txBox="1"/>
          <p:nvPr/>
        </p:nvSpPr>
        <p:spPr>
          <a:xfrm>
            <a:off x="3354763" y="3224196"/>
            <a:ext cx="1673823" cy="646331"/>
          </a:xfrm>
          <a:prstGeom prst="rect">
            <a:avLst/>
          </a:prstGeom>
          <a:noFill/>
          <a:ln>
            <a:noFill/>
          </a:ln>
        </p:spPr>
        <p:txBody>
          <a:bodyPr wrap="square" rtlCol="0">
            <a:spAutoFit/>
          </a:bodyPr>
          <a:lstStyle/>
          <a:p>
            <a:pPr algn="ctr">
              <a:lnSpc>
                <a:spcPct val="150000"/>
              </a:lnSpc>
            </a:pPr>
            <a:r>
              <a:rPr lang="id-ID" sz="1200" dirty="0">
                <a:solidFill>
                  <a:schemeClr val="bg2"/>
                </a:solidFill>
              </a:rPr>
              <a:t>Sed lacinia purus non metus scelerisque.</a:t>
            </a:r>
            <a:endParaRPr lang="en-US" sz="1200" b="1" dirty="0">
              <a:solidFill>
                <a:schemeClr val="bg2"/>
              </a:solidFill>
            </a:endParaRPr>
          </a:p>
        </p:txBody>
      </p:sp>
      <p:sp>
        <p:nvSpPr>
          <p:cNvPr id="95" name="TextBox 94"/>
          <p:cNvSpPr txBox="1"/>
          <p:nvPr/>
        </p:nvSpPr>
        <p:spPr>
          <a:xfrm>
            <a:off x="5046649" y="2933265"/>
            <a:ext cx="2121441" cy="307777"/>
          </a:xfrm>
          <a:prstGeom prst="rect">
            <a:avLst/>
          </a:prstGeom>
          <a:noFill/>
        </p:spPr>
        <p:txBody>
          <a:bodyPr wrap="square" rtlCol="0">
            <a:spAutoFit/>
          </a:bodyPr>
          <a:lstStyle/>
          <a:p>
            <a:pPr algn="ctr"/>
            <a:r>
              <a:rPr lang="id-ID" sz="1400" b="1" dirty="0">
                <a:solidFill>
                  <a:schemeClr val="bg2"/>
                </a:solidFill>
                <a:latin typeface="+mj-lt"/>
              </a:rPr>
              <a:t>Description</a:t>
            </a:r>
            <a:endParaRPr lang="id-ID" sz="1200" b="1" dirty="0">
              <a:solidFill>
                <a:schemeClr val="bg2"/>
              </a:solidFill>
              <a:latin typeface="+mj-lt"/>
            </a:endParaRPr>
          </a:p>
        </p:txBody>
      </p:sp>
      <p:sp>
        <p:nvSpPr>
          <p:cNvPr id="96" name="TextBox 95"/>
          <p:cNvSpPr txBox="1"/>
          <p:nvPr/>
        </p:nvSpPr>
        <p:spPr>
          <a:xfrm>
            <a:off x="5278147" y="3227523"/>
            <a:ext cx="1673823" cy="646331"/>
          </a:xfrm>
          <a:prstGeom prst="rect">
            <a:avLst/>
          </a:prstGeom>
          <a:noFill/>
          <a:ln>
            <a:noFill/>
          </a:ln>
        </p:spPr>
        <p:txBody>
          <a:bodyPr wrap="square" rtlCol="0">
            <a:spAutoFit/>
          </a:bodyPr>
          <a:lstStyle/>
          <a:p>
            <a:pPr algn="ctr">
              <a:lnSpc>
                <a:spcPct val="150000"/>
              </a:lnSpc>
            </a:pPr>
            <a:r>
              <a:rPr lang="id-ID" sz="1200" dirty="0">
                <a:solidFill>
                  <a:schemeClr val="bg2"/>
                </a:solidFill>
              </a:rPr>
              <a:t>Sed lacinia purus non metus scelerisque.</a:t>
            </a:r>
            <a:endParaRPr lang="en-US" sz="1200" b="1" dirty="0">
              <a:solidFill>
                <a:schemeClr val="bg2"/>
              </a:solidFill>
            </a:endParaRPr>
          </a:p>
        </p:txBody>
      </p:sp>
      <p:sp>
        <p:nvSpPr>
          <p:cNvPr id="97" name="TextBox 96"/>
          <p:cNvSpPr txBox="1"/>
          <p:nvPr/>
        </p:nvSpPr>
        <p:spPr>
          <a:xfrm>
            <a:off x="6995163" y="2938431"/>
            <a:ext cx="2121441" cy="307777"/>
          </a:xfrm>
          <a:prstGeom prst="rect">
            <a:avLst/>
          </a:prstGeom>
          <a:noFill/>
        </p:spPr>
        <p:txBody>
          <a:bodyPr wrap="square" rtlCol="0">
            <a:spAutoFit/>
          </a:bodyPr>
          <a:lstStyle/>
          <a:p>
            <a:pPr algn="ctr"/>
            <a:r>
              <a:rPr lang="id-ID" sz="1400" b="1" dirty="0">
                <a:solidFill>
                  <a:schemeClr val="bg2"/>
                </a:solidFill>
                <a:latin typeface="+mj-lt"/>
              </a:rPr>
              <a:t>Description</a:t>
            </a:r>
            <a:endParaRPr lang="id-ID" sz="1200" b="1" dirty="0">
              <a:solidFill>
                <a:schemeClr val="bg2"/>
              </a:solidFill>
              <a:latin typeface="+mj-lt"/>
            </a:endParaRPr>
          </a:p>
        </p:txBody>
      </p:sp>
      <p:sp>
        <p:nvSpPr>
          <p:cNvPr id="98" name="TextBox 97"/>
          <p:cNvSpPr txBox="1"/>
          <p:nvPr/>
        </p:nvSpPr>
        <p:spPr>
          <a:xfrm>
            <a:off x="7226661" y="3232689"/>
            <a:ext cx="1673823" cy="646331"/>
          </a:xfrm>
          <a:prstGeom prst="rect">
            <a:avLst/>
          </a:prstGeom>
          <a:noFill/>
          <a:ln>
            <a:noFill/>
          </a:ln>
        </p:spPr>
        <p:txBody>
          <a:bodyPr wrap="square" rtlCol="0">
            <a:spAutoFit/>
          </a:bodyPr>
          <a:lstStyle/>
          <a:p>
            <a:pPr algn="ctr">
              <a:lnSpc>
                <a:spcPct val="150000"/>
              </a:lnSpc>
            </a:pPr>
            <a:r>
              <a:rPr lang="id-ID" sz="1200" dirty="0">
                <a:solidFill>
                  <a:schemeClr val="bg2"/>
                </a:solidFill>
              </a:rPr>
              <a:t>Sed lacinia purus non metus scelerisque.</a:t>
            </a:r>
            <a:endParaRPr lang="en-US" sz="1200" b="1" dirty="0">
              <a:solidFill>
                <a:schemeClr val="bg2"/>
              </a:solidFill>
            </a:endParaRPr>
          </a:p>
        </p:txBody>
      </p:sp>
      <p:sp>
        <p:nvSpPr>
          <p:cNvPr id="99" name="TextBox 98"/>
          <p:cNvSpPr txBox="1"/>
          <p:nvPr/>
        </p:nvSpPr>
        <p:spPr>
          <a:xfrm>
            <a:off x="8886193" y="2953041"/>
            <a:ext cx="2121441" cy="307777"/>
          </a:xfrm>
          <a:prstGeom prst="rect">
            <a:avLst/>
          </a:prstGeom>
          <a:noFill/>
        </p:spPr>
        <p:txBody>
          <a:bodyPr wrap="square" rtlCol="0">
            <a:spAutoFit/>
          </a:bodyPr>
          <a:lstStyle/>
          <a:p>
            <a:pPr algn="ctr"/>
            <a:r>
              <a:rPr lang="id-ID" sz="1400" b="1" dirty="0">
                <a:solidFill>
                  <a:schemeClr val="bg2"/>
                </a:solidFill>
                <a:latin typeface="+mj-lt"/>
              </a:rPr>
              <a:t>Description</a:t>
            </a:r>
            <a:endParaRPr lang="id-ID" sz="1200" b="1" dirty="0">
              <a:solidFill>
                <a:schemeClr val="bg2"/>
              </a:solidFill>
              <a:latin typeface="+mj-lt"/>
            </a:endParaRPr>
          </a:p>
        </p:txBody>
      </p:sp>
      <p:sp>
        <p:nvSpPr>
          <p:cNvPr id="100" name="TextBox 99"/>
          <p:cNvSpPr txBox="1"/>
          <p:nvPr/>
        </p:nvSpPr>
        <p:spPr>
          <a:xfrm>
            <a:off x="9117691" y="3247299"/>
            <a:ext cx="1673823" cy="646331"/>
          </a:xfrm>
          <a:prstGeom prst="rect">
            <a:avLst/>
          </a:prstGeom>
          <a:noFill/>
          <a:ln>
            <a:noFill/>
          </a:ln>
        </p:spPr>
        <p:txBody>
          <a:bodyPr wrap="square" rtlCol="0">
            <a:spAutoFit/>
          </a:bodyPr>
          <a:lstStyle/>
          <a:p>
            <a:pPr algn="ctr">
              <a:lnSpc>
                <a:spcPct val="150000"/>
              </a:lnSpc>
            </a:pPr>
            <a:r>
              <a:rPr lang="id-ID" sz="1200" dirty="0">
                <a:solidFill>
                  <a:schemeClr val="bg2"/>
                </a:solidFill>
              </a:rPr>
              <a:t>Sed lacinia purus non metus scelerisque.</a:t>
            </a:r>
            <a:endParaRPr lang="en-US" sz="1200" b="1" dirty="0">
              <a:solidFill>
                <a:schemeClr val="bg2"/>
              </a:solidFill>
            </a:endParaRPr>
          </a:p>
        </p:txBody>
      </p:sp>
      <p:sp>
        <p:nvSpPr>
          <p:cNvPr id="101" name="TextBox 100"/>
          <p:cNvSpPr txBox="1"/>
          <p:nvPr/>
        </p:nvSpPr>
        <p:spPr>
          <a:xfrm>
            <a:off x="5088622" y="4278347"/>
            <a:ext cx="2121441" cy="307777"/>
          </a:xfrm>
          <a:prstGeom prst="rect">
            <a:avLst/>
          </a:prstGeom>
          <a:noFill/>
        </p:spPr>
        <p:txBody>
          <a:bodyPr wrap="square" rtlCol="0">
            <a:spAutoFit/>
          </a:bodyPr>
          <a:lstStyle/>
          <a:p>
            <a:pPr algn="ctr"/>
            <a:r>
              <a:rPr lang="id-ID" sz="1400" b="1" dirty="0">
                <a:solidFill>
                  <a:schemeClr val="accent2"/>
                </a:solidFill>
                <a:latin typeface="+mj-lt"/>
              </a:rPr>
              <a:t>Description</a:t>
            </a:r>
            <a:endParaRPr lang="id-ID" sz="1200" b="1" dirty="0">
              <a:solidFill>
                <a:schemeClr val="accent2"/>
              </a:solidFill>
              <a:latin typeface="+mj-lt"/>
            </a:endParaRPr>
          </a:p>
        </p:txBody>
      </p:sp>
      <p:grpSp>
        <p:nvGrpSpPr>
          <p:cNvPr id="40" name="Group 39"/>
          <p:cNvGrpSpPr/>
          <p:nvPr/>
        </p:nvGrpSpPr>
        <p:grpSpPr>
          <a:xfrm>
            <a:off x="1130213" y="2065275"/>
            <a:ext cx="9871443" cy="2445476"/>
            <a:chOff x="1130213" y="2065275"/>
            <a:chExt cx="9871443" cy="2445476"/>
          </a:xfrm>
        </p:grpSpPr>
        <p:grpSp>
          <p:nvGrpSpPr>
            <p:cNvPr id="39" name="Group 38"/>
            <p:cNvGrpSpPr/>
            <p:nvPr/>
          </p:nvGrpSpPr>
          <p:grpSpPr>
            <a:xfrm>
              <a:off x="1130213" y="2065275"/>
              <a:ext cx="9871443" cy="2445476"/>
              <a:chOff x="1130213" y="2065275"/>
              <a:chExt cx="9871443" cy="2445476"/>
            </a:xfrm>
          </p:grpSpPr>
          <p:sp>
            <p:nvSpPr>
              <p:cNvPr id="272" name="Freeform 34"/>
              <p:cNvSpPr>
                <a:spLocks/>
              </p:cNvSpPr>
              <p:nvPr/>
            </p:nvSpPr>
            <p:spPr bwMode="auto">
              <a:xfrm>
                <a:off x="9238424" y="2065275"/>
                <a:ext cx="83093" cy="164553"/>
              </a:xfrm>
              <a:custGeom>
                <a:avLst/>
                <a:gdLst>
                  <a:gd name="T0" fmla="*/ 0 w 50"/>
                  <a:gd name="T1" fmla="*/ 0 h 101"/>
                  <a:gd name="T2" fmla="*/ 50 w 50"/>
                  <a:gd name="T3" fmla="*/ 50 h 101"/>
                  <a:gd name="T4" fmla="*/ 0 w 50"/>
                  <a:gd name="T5" fmla="*/ 101 h 101"/>
                  <a:gd name="T6" fmla="*/ 0 w 50"/>
                  <a:gd name="T7" fmla="*/ 0 h 101"/>
                  <a:gd name="T8" fmla="*/ 0 w 50"/>
                  <a:gd name="T9" fmla="*/ 0 h 101"/>
                </a:gdLst>
                <a:ahLst/>
                <a:cxnLst>
                  <a:cxn ang="0">
                    <a:pos x="T0" y="T1"/>
                  </a:cxn>
                  <a:cxn ang="0">
                    <a:pos x="T2" y="T3"/>
                  </a:cxn>
                  <a:cxn ang="0">
                    <a:pos x="T4" y="T5"/>
                  </a:cxn>
                  <a:cxn ang="0">
                    <a:pos x="T6" y="T7"/>
                  </a:cxn>
                  <a:cxn ang="0">
                    <a:pos x="T8" y="T9"/>
                  </a:cxn>
                </a:cxnLst>
                <a:rect l="0" t="0" r="r" b="b"/>
                <a:pathLst>
                  <a:path w="50" h="101">
                    <a:moveTo>
                      <a:pt x="0" y="0"/>
                    </a:moveTo>
                    <a:lnTo>
                      <a:pt x="50" y="50"/>
                    </a:lnTo>
                    <a:lnTo>
                      <a:pt x="0" y="101"/>
                    </a:lnTo>
                    <a:lnTo>
                      <a:pt x="0" y="0"/>
                    </a:lnTo>
                    <a:lnTo>
                      <a:pt x="0"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273" name="Freeform 35"/>
              <p:cNvSpPr>
                <a:spLocks noEditPoints="1"/>
              </p:cNvSpPr>
              <p:nvPr/>
            </p:nvSpPr>
            <p:spPr bwMode="auto">
              <a:xfrm>
                <a:off x="8616888" y="2132074"/>
                <a:ext cx="568356" cy="29326"/>
              </a:xfrm>
              <a:custGeom>
                <a:avLst/>
                <a:gdLst>
                  <a:gd name="T0" fmla="*/ 3 w 75"/>
                  <a:gd name="T1" fmla="*/ 4 h 4"/>
                  <a:gd name="T2" fmla="*/ 3 w 75"/>
                  <a:gd name="T3" fmla="*/ 4 h 4"/>
                  <a:gd name="T4" fmla="*/ 3 w 75"/>
                  <a:gd name="T5" fmla="*/ 0 h 4"/>
                  <a:gd name="T6" fmla="*/ 6 w 75"/>
                  <a:gd name="T7" fmla="*/ 2 h 4"/>
                  <a:gd name="T8" fmla="*/ 3 w 75"/>
                  <a:gd name="T9" fmla="*/ 4 h 4"/>
                  <a:gd name="T10" fmla="*/ 15 w 75"/>
                  <a:gd name="T11" fmla="*/ 4 h 4"/>
                  <a:gd name="T12" fmla="*/ 15 w 75"/>
                  <a:gd name="T13" fmla="*/ 4 h 4"/>
                  <a:gd name="T14" fmla="*/ 12 w 75"/>
                  <a:gd name="T15" fmla="*/ 2 h 4"/>
                  <a:gd name="T16" fmla="*/ 15 w 75"/>
                  <a:gd name="T17" fmla="*/ 0 h 4"/>
                  <a:gd name="T18" fmla="*/ 17 w 75"/>
                  <a:gd name="T19" fmla="*/ 2 h 4"/>
                  <a:gd name="T20" fmla="*/ 15 w 75"/>
                  <a:gd name="T21" fmla="*/ 4 h 4"/>
                  <a:gd name="T22" fmla="*/ 26 w 75"/>
                  <a:gd name="T23" fmla="*/ 4 h 4"/>
                  <a:gd name="T24" fmla="*/ 26 w 75"/>
                  <a:gd name="T25" fmla="*/ 4 h 4"/>
                  <a:gd name="T26" fmla="*/ 24 w 75"/>
                  <a:gd name="T27" fmla="*/ 2 h 4"/>
                  <a:gd name="T28" fmla="*/ 26 w 75"/>
                  <a:gd name="T29" fmla="*/ 0 h 4"/>
                  <a:gd name="T30" fmla="*/ 26 w 75"/>
                  <a:gd name="T31" fmla="*/ 0 h 4"/>
                  <a:gd name="T32" fmla="*/ 29 w 75"/>
                  <a:gd name="T33" fmla="*/ 2 h 4"/>
                  <a:gd name="T34" fmla="*/ 26 w 75"/>
                  <a:gd name="T35" fmla="*/ 4 h 4"/>
                  <a:gd name="T36" fmla="*/ 38 w 75"/>
                  <a:gd name="T37" fmla="*/ 4 h 4"/>
                  <a:gd name="T38" fmla="*/ 38 w 75"/>
                  <a:gd name="T39" fmla="*/ 4 h 4"/>
                  <a:gd name="T40" fmla="*/ 35 w 75"/>
                  <a:gd name="T41" fmla="*/ 2 h 4"/>
                  <a:gd name="T42" fmla="*/ 38 w 75"/>
                  <a:gd name="T43" fmla="*/ 0 h 4"/>
                  <a:gd name="T44" fmla="*/ 38 w 75"/>
                  <a:gd name="T45" fmla="*/ 0 h 4"/>
                  <a:gd name="T46" fmla="*/ 40 w 75"/>
                  <a:gd name="T47" fmla="*/ 2 h 4"/>
                  <a:gd name="T48" fmla="*/ 38 w 75"/>
                  <a:gd name="T49" fmla="*/ 4 h 4"/>
                  <a:gd name="T50" fmla="*/ 50 w 75"/>
                  <a:gd name="T51" fmla="*/ 4 h 4"/>
                  <a:gd name="T52" fmla="*/ 49 w 75"/>
                  <a:gd name="T53" fmla="*/ 4 h 4"/>
                  <a:gd name="T54" fmla="*/ 47 w 75"/>
                  <a:gd name="T55" fmla="*/ 2 h 4"/>
                  <a:gd name="T56" fmla="*/ 49 w 75"/>
                  <a:gd name="T57" fmla="*/ 0 h 4"/>
                  <a:gd name="T58" fmla="*/ 52 w 75"/>
                  <a:gd name="T59" fmla="*/ 2 h 4"/>
                  <a:gd name="T60" fmla="*/ 50 w 75"/>
                  <a:gd name="T61" fmla="*/ 4 h 4"/>
                  <a:gd name="T62" fmla="*/ 61 w 75"/>
                  <a:gd name="T63" fmla="*/ 4 h 4"/>
                  <a:gd name="T64" fmla="*/ 61 w 75"/>
                  <a:gd name="T65" fmla="*/ 4 h 4"/>
                  <a:gd name="T66" fmla="*/ 58 w 75"/>
                  <a:gd name="T67" fmla="*/ 2 h 4"/>
                  <a:gd name="T68" fmla="*/ 61 w 75"/>
                  <a:gd name="T69" fmla="*/ 0 h 4"/>
                  <a:gd name="T70" fmla="*/ 63 w 75"/>
                  <a:gd name="T71" fmla="*/ 2 h 4"/>
                  <a:gd name="T72" fmla="*/ 61 w 75"/>
                  <a:gd name="T73" fmla="*/ 4 h 4"/>
                  <a:gd name="T74" fmla="*/ 73 w 75"/>
                  <a:gd name="T75" fmla="*/ 4 h 4"/>
                  <a:gd name="T76" fmla="*/ 72 w 75"/>
                  <a:gd name="T77" fmla="*/ 4 h 4"/>
                  <a:gd name="T78" fmla="*/ 70 w 75"/>
                  <a:gd name="T79" fmla="*/ 2 h 4"/>
                  <a:gd name="T80" fmla="*/ 72 w 75"/>
                  <a:gd name="T81" fmla="*/ 0 h 4"/>
                  <a:gd name="T82" fmla="*/ 73 w 75"/>
                  <a:gd name="T83" fmla="*/ 0 h 4"/>
                  <a:gd name="T84" fmla="*/ 75 w 75"/>
                  <a:gd name="T85" fmla="*/ 2 h 4"/>
                  <a:gd name="T86" fmla="*/ 73 w 75"/>
                  <a:gd name="T8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5" h="4">
                    <a:moveTo>
                      <a:pt x="3" y="4"/>
                    </a:moveTo>
                    <a:cubicBezTo>
                      <a:pt x="3" y="4"/>
                      <a:pt x="3" y="4"/>
                      <a:pt x="3" y="4"/>
                    </a:cubicBezTo>
                    <a:cubicBezTo>
                      <a:pt x="0" y="4"/>
                      <a:pt x="0" y="0"/>
                      <a:pt x="3" y="0"/>
                    </a:cubicBezTo>
                    <a:cubicBezTo>
                      <a:pt x="4" y="0"/>
                      <a:pt x="6" y="1"/>
                      <a:pt x="6" y="2"/>
                    </a:cubicBezTo>
                    <a:cubicBezTo>
                      <a:pt x="6" y="3"/>
                      <a:pt x="5" y="4"/>
                      <a:pt x="3" y="4"/>
                    </a:cubicBezTo>
                    <a:close/>
                    <a:moveTo>
                      <a:pt x="15" y="4"/>
                    </a:moveTo>
                    <a:cubicBezTo>
                      <a:pt x="15" y="4"/>
                      <a:pt x="15" y="4"/>
                      <a:pt x="15" y="4"/>
                    </a:cubicBezTo>
                    <a:cubicBezTo>
                      <a:pt x="13" y="4"/>
                      <a:pt x="12" y="3"/>
                      <a:pt x="12" y="2"/>
                    </a:cubicBezTo>
                    <a:cubicBezTo>
                      <a:pt x="12" y="1"/>
                      <a:pt x="13" y="0"/>
                      <a:pt x="15" y="0"/>
                    </a:cubicBezTo>
                    <a:cubicBezTo>
                      <a:pt x="16" y="0"/>
                      <a:pt x="17" y="1"/>
                      <a:pt x="17" y="2"/>
                    </a:cubicBezTo>
                    <a:cubicBezTo>
                      <a:pt x="17" y="3"/>
                      <a:pt x="16" y="4"/>
                      <a:pt x="15" y="4"/>
                    </a:cubicBezTo>
                    <a:close/>
                    <a:moveTo>
                      <a:pt x="26" y="4"/>
                    </a:moveTo>
                    <a:cubicBezTo>
                      <a:pt x="26" y="4"/>
                      <a:pt x="26" y="4"/>
                      <a:pt x="26" y="4"/>
                    </a:cubicBezTo>
                    <a:cubicBezTo>
                      <a:pt x="25" y="4"/>
                      <a:pt x="24" y="3"/>
                      <a:pt x="24" y="2"/>
                    </a:cubicBezTo>
                    <a:cubicBezTo>
                      <a:pt x="24" y="1"/>
                      <a:pt x="25" y="0"/>
                      <a:pt x="26" y="0"/>
                    </a:cubicBezTo>
                    <a:cubicBezTo>
                      <a:pt x="26" y="0"/>
                      <a:pt x="26" y="0"/>
                      <a:pt x="26" y="0"/>
                    </a:cubicBezTo>
                    <a:cubicBezTo>
                      <a:pt x="28" y="0"/>
                      <a:pt x="29" y="1"/>
                      <a:pt x="29" y="2"/>
                    </a:cubicBezTo>
                    <a:cubicBezTo>
                      <a:pt x="29" y="3"/>
                      <a:pt x="28" y="4"/>
                      <a:pt x="26" y="4"/>
                    </a:cubicBezTo>
                    <a:close/>
                    <a:moveTo>
                      <a:pt x="38" y="4"/>
                    </a:moveTo>
                    <a:cubicBezTo>
                      <a:pt x="38" y="4"/>
                      <a:pt x="38" y="4"/>
                      <a:pt x="38" y="4"/>
                    </a:cubicBezTo>
                    <a:cubicBezTo>
                      <a:pt x="36" y="4"/>
                      <a:pt x="35" y="3"/>
                      <a:pt x="35" y="2"/>
                    </a:cubicBezTo>
                    <a:cubicBezTo>
                      <a:pt x="35" y="1"/>
                      <a:pt x="36" y="0"/>
                      <a:pt x="38" y="0"/>
                    </a:cubicBezTo>
                    <a:cubicBezTo>
                      <a:pt x="38" y="0"/>
                      <a:pt x="38" y="0"/>
                      <a:pt x="38" y="0"/>
                    </a:cubicBezTo>
                    <a:cubicBezTo>
                      <a:pt x="39" y="0"/>
                      <a:pt x="40" y="1"/>
                      <a:pt x="40" y="2"/>
                    </a:cubicBezTo>
                    <a:cubicBezTo>
                      <a:pt x="40" y="3"/>
                      <a:pt x="39" y="4"/>
                      <a:pt x="38" y="4"/>
                    </a:cubicBezTo>
                    <a:close/>
                    <a:moveTo>
                      <a:pt x="50" y="4"/>
                    </a:moveTo>
                    <a:cubicBezTo>
                      <a:pt x="49" y="4"/>
                      <a:pt x="49" y="4"/>
                      <a:pt x="49" y="4"/>
                    </a:cubicBezTo>
                    <a:cubicBezTo>
                      <a:pt x="48" y="4"/>
                      <a:pt x="47" y="3"/>
                      <a:pt x="47" y="2"/>
                    </a:cubicBezTo>
                    <a:cubicBezTo>
                      <a:pt x="47" y="1"/>
                      <a:pt x="48" y="0"/>
                      <a:pt x="49" y="0"/>
                    </a:cubicBezTo>
                    <a:cubicBezTo>
                      <a:pt x="51" y="0"/>
                      <a:pt x="52" y="1"/>
                      <a:pt x="52" y="2"/>
                    </a:cubicBezTo>
                    <a:cubicBezTo>
                      <a:pt x="52" y="3"/>
                      <a:pt x="51" y="4"/>
                      <a:pt x="50" y="4"/>
                    </a:cubicBezTo>
                    <a:close/>
                    <a:moveTo>
                      <a:pt x="61" y="4"/>
                    </a:moveTo>
                    <a:cubicBezTo>
                      <a:pt x="61" y="4"/>
                      <a:pt x="61" y="4"/>
                      <a:pt x="61" y="4"/>
                    </a:cubicBezTo>
                    <a:cubicBezTo>
                      <a:pt x="60" y="4"/>
                      <a:pt x="58" y="3"/>
                      <a:pt x="58" y="2"/>
                    </a:cubicBezTo>
                    <a:cubicBezTo>
                      <a:pt x="58" y="1"/>
                      <a:pt x="60" y="0"/>
                      <a:pt x="61" y="0"/>
                    </a:cubicBezTo>
                    <a:cubicBezTo>
                      <a:pt x="62" y="0"/>
                      <a:pt x="63" y="1"/>
                      <a:pt x="63" y="2"/>
                    </a:cubicBezTo>
                    <a:cubicBezTo>
                      <a:pt x="63" y="3"/>
                      <a:pt x="62" y="4"/>
                      <a:pt x="61" y="4"/>
                    </a:cubicBezTo>
                    <a:close/>
                    <a:moveTo>
                      <a:pt x="73" y="4"/>
                    </a:moveTo>
                    <a:cubicBezTo>
                      <a:pt x="72" y="4"/>
                      <a:pt x="72" y="4"/>
                      <a:pt x="72" y="4"/>
                    </a:cubicBezTo>
                    <a:cubicBezTo>
                      <a:pt x="71" y="4"/>
                      <a:pt x="70" y="3"/>
                      <a:pt x="70" y="2"/>
                    </a:cubicBezTo>
                    <a:cubicBezTo>
                      <a:pt x="70" y="1"/>
                      <a:pt x="71" y="0"/>
                      <a:pt x="72" y="0"/>
                    </a:cubicBezTo>
                    <a:cubicBezTo>
                      <a:pt x="73" y="0"/>
                      <a:pt x="73" y="0"/>
                      <a:pt x="73" y="0"/>
                    </a:cubicBezTo>
                    <a:cubicBezTo>
                      <a:pt x="74" y="0"/>
                      <a:pt x="75" y="1"/>
                      <a:pt x="75" y="2"/>
                    </a:cubicBezTo>
                    <a:cubicBezTo>
                      <a:pt x="75" y="3"/>
                      <a:pt x="74" y="4"/>
                      <a:pt x="73" y="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274" name="Freeform 36"/>
              <p:cNvSpPr>
                <a:spLocks/>
              </p:cNvSpPr>
              <p:nvPr/>
            </p:nvSpPr>
            <p:spPr bwMode="auto">
              <a:xfrm>
                <a:off x="7330609" y="2065275"/>
                <a:ext cx="83093" cy="164553"/>
              </a:xfrm>
              <a:custGeom>
                <a:avLst/>
                <a:gdLst>
                  <a:gd name="T0" fmla="*/ 0 w 50"/>
                  <a:gd name="T1" fmla="*/ 0 h 101"/>
                  <a:gd name="T2" fmla="*/ 50 w 50"/>
                  <a:gd name="T3" fmla="*/ 50 h 101"/>
                  <a:gd name="T4" fmla="*/ 0 w 50"/>
                  <a:gd name="T5" fmla="*/ 101 h 101"/>
                  <a:gd name="T6" fmla="*/ 0 w 50"/>
                  <a:gd name="T7" fmla="*/ 0 h 101"/>
                  <a:gd name="T8" fmla="*/ 0 w 50"/>
                  <a:gd name="T9" fmla="*/ 0 h 101"/>
                </a:gdLst>
                <a:ahLst/>
                <a:cxnLst>
                  <a:cxn ang="0">
                    <a:pos x="T0" y="T1"/>
                  </a:cxn>
                  <a:cxn ang="0">
                    <a:pos x="T2" y="T3"/>
                  </a:cxn>
                  <a:cxn ang="0">
                    <a:pos x="T4" y="T5"/>
                  </a:cxn>
                  <a:cxn ang="0">
                    <a:pos x="T6" y="T7"/>
                  </a:cxn>
                  <a:cxn ang="0">
                    <a:pos x="T8" y="T9"/>
                  </a:cxn>
                </a:cxnLst>
                <a:rect l="0" t="0" r="r" b="b"/>
                <a:pathLst>
                  <a:path w="50" h="101">
                    <a:moveTo>
                      <a:pt x="0" y="0"/>
                    </a:moveTo>
                    <a:lnTo>
                      <a:pt x="50" y="50"/>
                    </a:lnTo>
                    <a:lnTo>
                      <a:pt x="0" y="101"/>
                    </a:lnTo>
                    <a:lnTo>
                      <a:pt x="0" y="0"/>
                    </a:lnTo>
                    <a:lnTo>
                      <a:pt x="0"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275" name="Freeform 37"/>
              <p:cNvSpPr>
                <a:spLocks noEditPoints="1"/>
              </p:cNvSpPr>
              <p:nvPr/>
            </p:nvSpPr>
            <p:spPr bwMode="auto">
              <a:xfrm>
                <a:off x="6710735" y="2132074"/>
                <a:ext cx="566693" cy="29326"/>
              </a:xfrm>
              <a:custGeom>
                <a:avLst/>
                <a:gdLst>
                  <a:gd name="T0" fmla="*/ 3 w 75"/>
                  <a:gd name="T1" fmla="*/ 4 h 4"/>
                  <a:gd name="T2" fmla="*/ 3 w 75"/>
                  <a:gd name="T3" fmla="*/ 4 h 4"/>
                  <a:gd name="T4" fmla="*/ 3 w 75"/>
                  <a:gd name="T5" fmla="*/ 0 h 4"/>
                  <a:gd name="T6" fmla="*/ 6 w 75"/>
                  <a:gd name="T7" fmla="*/ 2 h 4"/>
                  <a:gd name="T8" fmla="*/ 3 w 75"/>
                  <a:gd name="T9" fmla="*/ 4 h 4"/>
                  <a:gd name="T10" fmla="*/ 15 w 75"/>
                  <a:gd name="T11" fmla="*/ 4 h 4"/>
                  <a:gd name="T12" fmla="*/ 15 w 75"/>
                  <a:gd name="T13" fmla="*/ 4 h 4"/>
                  <a:gd name="T14" fmla="*/ 12 w 75"/>
                  <a:gd name="T15" fmla="*/ 2 h 4"/>
                  <a:gd name="T16" fmla="*/ 15 w 75"/>
                  <a:gd name="T17" fmla="*/ 0 h 4"/>
                  <a:gd name="T18" fmla="*/ 17 w 75"/>
                  <a:gd name="T19" fmla="*/ 2 h 4"/>
                  <a:gd name="T20" fmla="*/ 15 w 75"/>
                  <a:gd name="T21" fmla="*/ 4 h 4"/>
                  <a:gd name="T22" fmla="*/ 26 w 75"/>
                  <a:gd name="T23" fmla="*/ 4 h 4"/>
                  <a:gd name="T24" fmla="*/ 26 w 75"/>
                  <a:gd name="T25" fmla="*/ 4 h 4"/>
                  <a:gd name="T26" fmla="*/ 24 w 75"/>
                  <a:gd name="T27" fmla="*/ 2 h 4"/>
                  <a:gd name="T28" fmla="*/ 26 w 75"/>
                  <a:gd name="T29" fmla="*/ 0 h 4"/>
                  <a:gd name="T30" fmla="*/ 26 w 75"/>
                  <a:gd name="T31" fmla="*/ 0 h 4"/>
                  <a:gd name="T32" fmla="*/ 29 w 75"/>
                  <a:gd name="T33" fmla="*/ 2 h 4"/>
                  <a:gd name="T34" fmla="*/ 26 w 75"/>
                  <a:gd name="T35" fmla="*/ 4 h 4"/>
                  <a:gd name="T36" fmla="*/ 38 w 75"/>
                  <a:gd name="T37" fmla="*/ 4 h 4"/>
                  <a:gd name="T38" fmla="*/ 38 w 75"/>
                  <a:gd name="T39" fmla="*/ 4 h 4"/>
                  <a:gd name="T40" fmla="*/ 35 w 75"/>
                  <a:gd name="T41" fmla="*/ 2 h 4"/>
                  <a:gd name="T42" fmla="*/ 38 w 75"/>
                  <a:gd name="T43" fmla="*/ 0 h 4"/>
                  <a:gd name="T44" fmla="*/ 38 w 75"/>
                  <a:gd name="T45" fmla="*/ 0 h 4"/>
                  <a:gd name="T46" fmla="*/ 40 w 75"/>
                  <a:gd name="T47" fmla="*/ 2 h 4"/>
                  <a:gd name="T48" fmla="*/ 38 w 75"/>
                  <a:gd name="T49" fmla="*/ 4 h 4"/>
                  <a:gd name="T50" fmla="*/ 49 w 75"/>
                  <a:gd name="T51" fmla="*/ 4 h 4"/>
                  <a:gd name="T52" fmla="*/ 49 w 75"/>
                  <a:gd name="T53" fmla="*/ 4 h 4"/>
                  <a:gd name="T54" fmla="*/ 47 w 75"/>
                  <a:gd name="T55" fmla="*/ 2 h 4"/>
                  <a:gd name="T56" fmla="*/ 49 w 75"/>
                  <a:gd name="T57" fmla="*/ 0 h 4"/>
                  <a:gd name="T58" fmla="*/ 52 w 75"/>
                  <a:gd name="T59" fmla="*/ 2 h 4"/>
                  <a:gd name="T60" fmla="*/ 49 w 75"/>
                  <a:gd name="T61" fmla="*/ 4 h 4"/>
                  <a:gd name="T62" fmla="*/ 61 w 75"/>
                  <a:gd name="T63" fmla="*/ 4 h 4"/>
                  <a:gd name="T64" fmla="*/ 61 w 75"/>
                  <a:gd name="T65" fmla="*/ 4 h 4"/>
                  <a:gd name="T66" fmla="*/ 58 w 75"/>
                  <a:gd name="T67" fmla="*/ 2 h 4"/>
                  <a:gd name="T68" fmla="*/ 61 w 75"/>
                  <a:gd name="T69" fmla="*/ 0 h 4"/>
                  <a:gd name="T70" fmla="*/ 63 w 75"/>
                  <a:gd name="T71" fmla="*/ 2 h 4"/>
                  <a:gd name="T72" fmla="*/ 61 w 75"/>
                  <a:gd name="T73" fmla="*/ 4 h 4"/>
                  <a:gd name="T74" fmla="*/ 73 w 75"/>
                  <a:gd name="T75" fmla="*/ 4 h 4"/>
                  <a:gd name="T76" fmla="*/ 72 w 75"/>
                  <a:gd name="T77" fmla="*/ 4 h 4"/>
                  <a:gd name="T78" fmla="*/ 70 w 75"/>
                  <a:gd name="T79" fmla="*/ 2 h 4"/>
                  <a:gd name="T80" fmla="*/ 72 w 75"/>
                  <a:gd name="T81" fmla="*/ 0 h 4"/>
                  <a:gd name="T82" fmla="*/ 73 w 75"/>
                  <a:gd name="T83" fmla="*/ 0 h 4"/>
                  <a:gd name="T84" fmla="*/ 75 w 75"/>
                  <a:gd name="T85" fmla="*/ 2 h 4"/>
                  <a:gd name="T86" fmla="*/ 73 w 75"/>
                  <a:gd name="T8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5" h="4">
                    <a:moveTo>
                      <a:pt x="3" y="4"/>
                    </a:moveTo>
                    <a:cubicBezTo>
                      <a:pt x="3" y="4"/>
                      <a:pt x="3" y="4"/>
                      <a:pt x="3" y="4"/>
                    </a:cubicBezTo>
                    <a:cubicBezTo>
                      <a:pt x="0" y="4"/>
                      <a:pt x="0" y="0"/>
                      <a:pt x="3" y="0"/>
                    </a:cubicBezTo>
                    <a:cubicBezTo>
                      <a:pt x="4" y="0"/>
                      <a:pt x="6" y="1"/>
                      <a:pt x="6" y="2"/>
                    </a:cubicBezTo>
                    <a:cubicBezTo>
                      <a:pt x="6" y="3"/>
                      <a:pt x="5" y="4"/>
                      <a:pt x="3" y="4"/>
                    </a:cubicBezTo>
                    <a:close/>
                    <a:moveTo>
                      <a:pt x="15" y="4"/>
                    </a:moveTo>
                    <a:cubicBezTo>
                      <a:pt x="15" y="4"/>
                      <a:pt x="15" y="4"/>
                      <a:pt x="15" y="4"/>
                    </a:cubicBezTo>
                    <a:cubicBezTo>
                      <a:pt x="13" y="4"/>
                      <a:pt x="12" y="3"/>
                      <a:pt x="12" y="2"/>
                    </a:cubicBezTo>
                    <a:cubicBezTo>
                      <a:pt x="12" y="1"/>
                      <a:pt x="13" y="0"/>
                      <a:pt x="15" y="0"/>
                    </a:cubicBezTo>
                    <a:cubicBezTo>
                      <a:pt x="16" y="0"/>
                      <a:pt x="17" y="1"/>
                      <a:pt x="17" y="2"/>
                    </a:cubicBezTo>
                    <a:cubicBezTo>
                      <a:pt x="17" y="3"/>
                      <a:pt x="16" y="4"/>
                      <a:pt x="15" y="4"/>
                    </a:cubicBezTo>
                    <a:close/>
                    <a:moveTo>
                      <a:pt x="26" y="4"/>
                    </a:moveTo>
                    <a:cubicBezTo>
                      <a:pt x="26" y="4"/>
                      <a:pt x="26" y="4"/>
                      <a:pt x="26" y="4"/>
                    </a:cubicBezTo>
                    <a:cubicBezTo>
                      <a:pt x="25" y="4"/>
                      <a:pt x="24" y="3"/>
                      <a:pt x="24" y="2"/>
                    </a:cubicBezTo>
                    <a:cubicBezTo>
                      <a:pt x="24" y="1"/>
                      <a:pt x="25" y="0"/>
                      <a:pt x="26" y="0"/>
                    </a:cubicBezTo>
                    <a:cubicBezTo>
                      <a:pt x="26" y="0"/>
                      <a:pt x="26" y="0"/>
                      <a:pt x="26" y="0"/>
                    </a:cubicBezTo>
                    <a:cubicBezTo>
                      <a:pt x="28" y="0"/>
                      <a:pt x="29" y="1"/>
                      <a:pt x="29" y="2"/>
                    </a:cubicBezTo>
                    <a:cubicBezTo>
                      <a:pt x="29" y="3"/>
                      <a:pt x="28" y="4"/>
                      <a:pt x="26" y="4"/>
                    </a:cubicBezTo>
                    <a:close/>
                    <a:moveTo>
                      <a:pt x="38" y="4"/>
                    </a:moveTo>
                    <a:cubicBezTo>
                      <a:pt x="38" y="4"/>
                      <a:pt x="38" y="4"/>
                      <a:pt x="38" y="4"/>
                    </a:cubicBezTo>
                    <a:cubicBezTo>
                      <a:pt x="36" y="4"/>
                      <a:pt x="35" y="3"/>
                      <a:pt x="35" y="2"/>
                    </a:cubicBezTo>
                    <a:cubicBezTo>
                      <a:pt x="35" y="1"/>
                      <a:pt x="36" y="0"/>
                      <a:pt x="38" y="0"/>
                    </a:cubicBezTo>
                    <a:cubicBezTo>
                      <a:pt x="38" y="0"/>
                      <a:pt x="38" y="0"/>
                      <a:pt x="38" y="0"/>
                    </a:cubicBezTo>
                    <a:cubicBezTo>
                      <a:pt x="39" y="0"/>
                      <a:pt x="40" y="1"/>
                      <a:pt x="40" y="2"/>
                    </a:cubicBezTo>
                    <a:cubicBezTo>
                      <a:pt x="40" y="3"/>
                      <a:pt x="39" y="4"/>
                      <a:pt x="38" y="4"/>
                    </a:cubicBezTo>
                    <a:close/>
                    <a:moveTo>
                      <a:pt x="49" y="4"/>
                    </a:moveTo>
                    <a:cubicBezTo>
                      <a:pt x="49" y="4"/>
                      <a:pt x="49" y="4"/>
                      <a:pt x="49" y="4"/>
                    </a:cubicBezTo>
                    <a:cubicBezTo>
                      <a:pt x="48" y="4"/>
                      <a:pt x="47" y="3"/>
                      <a:pt x="47" y="2"/>
                    </a:cubicBezTo>
                    <a:cubicBezTo>
                      <a:pt x="47" y="1"/>
                      <a:pt x="48" y="0"/>
                      <a:pt x="49" y="0"/>
                    </a:cubicBezTo>
                    <a:cubicBezTo>
                      <a:pt x="51" y="0"/>
                      <a:pt x="52" y="1"/>
                      <a:pt x="52" y="2"/>
                    </a:cubicBezTo>
                    <a:cubicBezTo>
                      <a:pt x="52" y="3"/>
                      <a:pt x="51" y="4"/>
                      <a:pt x="49" y="4"/>
                    </a:cubicBezTo>
                    <a:close/>
                    <a:moveTo>
                      <a:pt x="61" y="4"/>
                    </a:moveTo>
                    <a:cubicBezTo>
                      <a:pt x="61" y="4"/>
                      <a:pt x="61" y="4"/>
                      <a:pt x="61" y="4"/>
                    </a:cubicBezTo>
                    <a:cubicBezTo>
                      <a:pt x="59" y="4"/>
                      <a:pt x="58" y="3"/>
                      <a:pt x="58" y="2"/>
                    </a:cubicBezTo>
                    <a:cubicBezTo>
                      <a:pt x="58" y="1"/>
                      <a:pt x="59" y="0"/>
                      <a:pt x="61" y="0"/>
                    </a:cubicBezTo>
                    <a:cubicBezTo>
                      <a:pt x="62" y="0"/>
                      <a:pt x="63" y="1"/>
                      <a:pt x="63" y="2"/>
                    </a:cubicBezTo>
                    <a:cubicBezTo>
                      <a:pt x="63" y="3"/>
                      <a:pt x="62" y="4"/>
                      <a:pt x="61" y="4"/>
                    </a:cubicBezTo>
                    <a:close/>
                    <a:moveTo>
                      <a:pt x="73" y="4"/>
                    </a:moveTo>
                    <a:cubicBezTo>
                      <a:pt x="72" y="4"/>
                      <a:pt x="72" y="4"/>
                      <a:pt x="72" y="4"/>
                    </a:cubicBezTo>
                    <a:cubicBezTo>
                      <a:pt x="71" y="4"/>
                      <a:pt x="70" y="3"/>
                      <a:pt x="70" y="2"/>
                    </a:cubicBezTo>
                    <a:cubicBezTo>
                      <a:pt x="70" y="1"/>
                      <a:pt x="71" y="0"/>
                      <a:pt x="72" y="0"/>
                    </a:cubicBezTo>
                    <a:cubicBezTo>
                      <a:pt x="73" y="0"/>
                      <a:pt x="73" y="0"/>
                      <a:pt x="73" y="0"/>
                    </a:cubicBezTo>
                    <a:cubicBezTo>
                      <a:pt x="74" y="0"/>
                      <a:pt x="75" y="1"/>
                      <a:pt x="75" y="2"/>
                    </a:cubicBezTo>
                    <a:cubicBezTo>
                      <a:pt x="75" y="3"/>
                      <a:pt x="74" y="4"/>
                      <a:pt x="73" y="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280" name="Freeform 38"/>
              <p:cNvSpPr>
                <a:spLocks/>
              </p:cNvSpPr>
              <p:nvPr/>
            </p:nvSpPr>
            <p:spPr bwMode="auto">
              <a:xfrm>
                <a:off x="5407838" y="2065275"/>
                <a:ext cx="83093" cy="164553"/>
              </a:xfrm>
              <a:custGeom>
                <a:avLst/>
                <a:gdLst>
                  <a:gd name="T0" fmla="*/ 0 w 50"/>
                  <a:gd name="T1" fmla="*/ 0 h 101"/>
                  <a:gd name="T2" fmla="*/ 50 w 50"/>
                  <a:gd name="T3" fmla="*/ 50 h 101"/>
                  <a:gd name="T4" fmla="*/ 0 w 50"/>
                  <a:gd name="T5" fmla="*/ 101 h 101"/>
                  <a:gd name="T6" fmla="*/ 0 w 50"/>
                  <a:gd name="T7" fmla="*/ 0 h 101"/>
                  <a:gd name="T8" fmla="*/ 0 w 50"/>
                  <a:gd name="T9" fmla="*/ 0 h 101"/>
                </a:gdLst>
                <a:ahLst/>
                <a:cxnLst>
                  <a:cxn ang="0">
                    <a:pos x="T0" y="T1"/>
                  </a:cxn>
                  <a:cxn ang="0">
                    <a:pos x="T2" y="T3"/>
                  </a:cxn>
                  <a:cxn ang="0">
                    <a:pos x="T4" y="T5"/>
                  </a:cxn>
                  <a:cxn ang="0">
                    <a:pos x="T6" y="T7"/>
                  </a:cxn>
                  <a:cxn ang="0">
                    <a:pos x="T8" y="T9"/>
                  </a:cxn>
                </a:cxnLst>
                <a:rect l="0" t="0" r="r" b="b"/>
                <a:pathLst>
                  <a:path w="50" h="101">
                    <a:moveTo>
                      <a:pt x="0" y="0"/>
                    </a:moveTo>
                    <a:lnTo>
                      <a:pt x="50" y="50"/>
                    </a:lnTo>
                    <a:lnTo>
                      <a:pt x="0" y="101"/>
                    </a:lnTo>
                    <a:lnTo>
                      <a:pt x="0" y="0"/>
                    </a:lnTo>
                    <a:lnTo>
                      <a:pt x="0"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281" name="Freeform 39"/>
              <p:cNvSpPr>
                <a:spLocks noEditPoints="1"/>
              </p:cNvSpPr>
              <p:nvPr/>
            </p:nvSpPr>
            <p:spPr bwMode="auto">
              <a:xfrm>
                <a:off x="4787965" y="2132074"/>
                <a:ext cx="566693" cy="29326"/>
              </a:xfrm>
              <a:custGeom>
                <a:avLst/>
                <a:gdLst>
                  <a:gd name="T0" fmla="*/ 3 w 75"/>
                  <a:gd name="T1" fmla="*/ 4 h 4"/>
                  <a:gd name="T2" fmla="*/ 3 w 75"/>
                  <a:gd name="T3" fmla="*/ 4 h 4"/>
                  <a:gd name="T4" fmla="*/ 3 w 75"/>
                  <a:gd name="T5" fmla="*/ 0 h 4"/>
                  <a:gd name="T6" fmla="*/ 6 w 75"/>
                  <a:gd name="T7" fmla="*/ 2 h 4"/>
                  <a:gd name="T8" fmla="*/ 3 w 75"/>
                  <a:gd name="T9" fmla="*/ 4 h 4"/>
                  <a:gd name="T10" fmla="*/ 15 w 75"/>
                  <a:gd name="T11" fmla="*/ 4 h 4"/>
                  <a:gd name="T12" fmla="*/ 15 w 75"/>
                  <a:gd name="T13" fmla="*/ 4 h 4"/>
                  <a:gd name="T14" fmla="*/ 12 w 75"/>
                  <a:gd name="T15" fmla="*/ 2 h 4"/>
                  <a:gd name="T16" fmla="*/ 15 w 75"/>
                  <a:gd name="T17" fmla="*/ 0 h 4"/>
                  <a:gd name="T18" fmla="*/ 17 w 75"/>
                  <a:gd name="T19" fmla="*/ 2 h 4"/>
                  <a:gd name="T20" fmla="*/ 15 w 75"/>
                  <a:gd name="T21" fmla="*/ 4 h 4"/>
                  <a:gd name="T22" fmla="*/ 26 w 75"/>
                  <a:gd name="T23" fmla="*/ 4 h 4"/>
                  <a:gd name="T24" fmla="*/ 26 w 75"/>
                  <a:gd name="T25" fmla="*/ 4 h 4"/>
                  <a:gd name="T26" fmla="*/ 24 w 75"/>
                  <a:gd name="T27" fmla="*/ 2 h 4"/>
                  <a:gd name="T28" fmla="*/ 26 w 75"/>
                  <a:gd name="T29" fmla="*/ 0 h 4"/>
                  <a:gd name="T30" fmla="*/ 26 w 75"/>
                  <a:gd name="T31" fmla="*/ 0 h 4"/>
                  <a:gd name="T32" fmla="*/ 29 w 75"/>
                  <a:gd name="T33" fmla="*/ 2 h 4"/>
                  <a:gd name="T34" fmla="*/ 26 w 75"/>
                  <a:gd name="T35" fmla="*/ 4 h 4"/>
                  <a:gd name="T36" fmla="*/ 38 w 75"/>
                  <a:gd name="T37" fmla="*/ 4 h 4"/>
                  <a:gd name="T38" fmla="*/ 38 w 75"/>
                  <a:gd name="T39" fmla="*/ 4 h 4"/>
                  <a:gd name="T40" fmla="*/ 35 w 75"/>
                  <a:gd name="T41" fmla="*/ 2 h 4"/>
                  <a:gd name="T42" fmla="*/ 38 w 75"/>
                  <a:gd name="T43" fmla="*/ 0 h 4"/>
                  <a:gd name="T44" fmla="*/ 38 w 75"/>
                  <a:gd name="T45" fmla="*/ 0 h 4"/>
                  <a:gd name="T46" fmla="*/ 40 w 75"/>
                  <a:gd name="T47" fmla="*/ 2 h 4"/>
                  <a:gd name="T48" fmla="*/ 38 w 75"/>
                  <a:gd name="T49" fmla="*/ 4 h 4"/>
                  <a:gd name="T50" fmla="*/ 50 w 75"/>
                  <a:gd name="T51" fmla="*/ 4 h 4"/>
                  <a:gd name="T52" fmla="*/ 49 w 75"/>
                  <a:gd name="T53" fmla="*/ 4 h 4"/>
                  <a:gd name="T54" fmla="*/ 47 w 75"/>
                  <a:gd name="T55" fmla="*/ 2 h 4"/>
                  <a:gd name="T56" fmla="*/ 49 w 75"/>
                  <a:gd name="T57" fmla="*/ 0 h 4"/>
                  <a:gd name="T58" fmla="*/ 52 w 75"/>
                  <a:gd name="T59" fmla="*/ 2 h 4"/>
                  <a:gd name="T60" fmla="*/ 50 w 75"/>
                  <a:gd name="T61" fmla="*/ 4 h 4"/>
                  <a:gd name="T62" fmla="*/ 61 w 75"/>
                  <a:gd name="T63" fmla="*/ 4 h 4"/>
                  <a:gd name="T64" fmla="*/ 61 w 75"/>
                  <a:gd name="T65" fmla="*/ 4 h 4"/>
                  <a:gd name="T66" fmla="*/ 59 w 75"/>
                  <a:gd name="T67" fmla="*/ 2 h 4"/>
                  <a:gd name="T68" fmla="*/ 61 w 75"/>
                  <a:gd name="T69" fmla="*/ 0 h 4"/>
                  <a:gd name="T70" fmla="*/ 64 w 75"/>
                  <a:gd name="T71" fmla="*/ 2 h 4"/>
                  <a:gd name="T72" fmla="*/ 61 w 75"/>
                  <a:gd name="T73" fmla="*/ 4 h 4"/>
                  <a:gd name="T74" fmla="*/ 73 w 75"/>
                  <a:gd name="T75" fmla="*/ 4 h 4"/>
                  <a:gd name="T76" fmla="*/ 73 w 75"/>
                  <a:gd name="T77" fmla="*/ 4 h 4"/>
                  <a:gd name="T78" fmla="*/ 70 w 75"/>
                  <a:gd name="T79" fmla="*/ 2 h 4"/>
                  <a:gd name="T80" fmla="*/ 73 w 75"/>
                  <a:gd name="T81" fmla="*/ 0 h 4"/>
                  <a:gd name="T82" fmla="*/ 73 w 75"/>
                  <a:gd name="T83" fmla="*/ 0 h 4"/>
                  <a:gd name="T84" fmla="*/ 75 w 75"/>
                  <a:gd name="T85" fmla="*/ 2 h 4"/>
                  <a:gd name="T86" fmla="*/ 73 w 75"/>
                  <a:gd name="T8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5" h="4">
                    <a:moveTo>
                      <a:pt x="3" y="4"/>
                    </a:moveTo>
                    <a:cubicBezTo>
                      <a:pt x="3" y="4"/>
                      <a:pt x="3" y="4"/>
                      <a:pt x="3" y="4"/>
                    </a:cubicBezTo>
                    <a:cubicBezTo>
                      <a:pt x="0" y="4"/>
                      <a:pt x="0" y="0"/>
                      <a:pt x="3" y="0"/>
                    </a:cubicBezTo>
                    <a:cubicBezTo>
                      <a:pt x="5" y="0"/>
                      <a:pt x="6" y="1"/>
                      <a:pt x="6" y="2"/>
                    </a:cubicBezTo>
                    <a:cubicBezTo>
                      <a:pt x="6" y="3"/>
                      <a:pt x="5" y="4"/>
                      <a:pt x="3" y="4"/>
                    </a:cubicBezTo>
                    <a:close/>
                    <a:moveTo>
                      <a:pt x="15" y="4"/>
                    </a:moveTo>
                    <a:cubicBezTo>
                      <a:pt x="15" y="4"/>
                      <a:pt x="15" y="4"/>
                      <a:pt x="15" y="4"/>
                    </a:cubicBezTo>
                    <a:cubicBezTo>
                      <a:pt x="13" y="4"/>
                      <a:pt x="12" y="3"/>
                      <a:pt x="12" y="2"/>
                    </a:cubicBezTo>
                    <a:cubicBezTo>
                      <a:pt x="12" y="1"/>
                      <a:pt x="13" y="0"/>
                      <a:pt x="15" y="0"/>
                    </a:cubicBezTo>
                    <a:cubicBezTo>
                      <a:pt x="16" y="0"/>
                      <a:pt x="17" y="1"/>
                      <a:pt x="17" y="2"/>
                    </a:cubicBezTo>
                    <a:cubicBezTo>
                      <a:pt x="17" y="3"/>
                      <a:pt x="16" y="4"/>
                      <a:pt x="15" y="4"/>
                    </a:cubicBezTo>
                    <a:close/>
                    <a:moveTo>
                      <a:pt x="26" y="4"/>
                    </a:moveTo>
                    <a:cubicBezTo>
                      <a:pt x="26" y="4"/>
                      <a:pt x="26" y="4"/>
                      <a:pt x="26" y="4"/>
                    </a:cubicBezTo>
                    <a:cubicBezTo>
                      <a:pt x="25" y="4"/>
                      <a:pt x="24" y="3"/>
                      <a:pt x="24" y="2"/>
                    </a:cubicBezTo>
                    <a:cubicBezTo>
                      <a:pt x="24" y="1"/>
                      <a:pt x="25" y="0"/>
                      <a:pt x="26" y="0"/>
                    </a:cubicBezTo>
                    <a:cubicBezTo>
                      <a:pt x="26" y="0"/>
                      <a:pt x="26" y="0"/>
                      <a:pt x="26" y="0"/>
                    </a:cubicBezTo>
                    <a:cubicBezTo>
                      <a:pt x="28" y="0"/>
                      <a:pt x="29" y="1"/>
                      <a:pt x="29" y="2"/>
                    </a:cubicBezTo>
                    <a:cubicBezTo>
                      <a:pt x="29" y="3"/>
                      <a:pt x="28" y="4"/>
                      <a:pt x="26" y="4"/>
                    </a:cubicBezTo>
                    <a:close/>
                    <a:moveTo>
                      <a:pt x="38" y="4"/>
                    </a:moveTo>
                    <a:cubicBezTo>
                      <a:pt x="38" y="4"/>
                      <a:pt x="38" y="4"/>
                      <a:pt x="38" y="4"/>
                    </a:cubicBezTo>
                    <a:cubicBezTo>
                      <a:pt x="37" y="4"/>
                      <a:pt x="35" y="3"/>
                      <a:pt x="35" y="2"/>
                    </a:cubicBezTo>
                    <a:cubicBezTo>
                      <a:pt x="35" y="1"/>
                      <a:pt x="37" y="0"/>
                      <a:pt x="38" y="0"/>
                    </a:cubicBezTo>
                    <a:cubicBezTo>
                      <a:pt x="38" y="0"/>
                      <a:pt x="38" y="0"/>
                      <a:pt x="38" y="0"/>
                    </a:cubicBezTo>
                    <a:cubicBezTo>
                      <a:pt x="39" y="0"/>
                      <a:pt x="40" y="1"/>
                      <a:pt x="40" y="2"/>
                    </a:cubicBezTo>
                    <a:cubicBezTo>
                      <a:pt x="40" y="3"/>
                      <a:pt x="39" y="4"/>
                      <a:pt x="38" y="4"/>
                    </a:cubicBezTo>
                    <a:close/>
                    <a:moveTo>
                      <a:pt x="50" y="4"/>
                    </a:moveTo>
                    <a:cubicBezTo>
                      <a:pt x="49" y="4"/>
                      <a:pt x="49" y="4"/>
                      <a:pt x="49" y="4"/>
                    </a:cubicBezTo>
                    <a:cubicBezTo>
                      <a:pt x="48" y="4"/>
                      <a:pt x="47" y="3"/>
                      <a:pt x="47" y="2"/>
                    </a:cubicBezTo>
                    <a:cubicBezTo>
                      <a:pt x="47" y="1"/>
                      <a:pt x="48" y="0"/>
                      <a:pt x="49" y="0"/>
                    </a:cubicBezTo>
                    <a:cubicBezTo>
                      <a:pt x="51" y="0"/>
                      <a:pt x="52" y="1"/>
                      <a:pt x="52" y="2"/>
                    </a:cubicBezTo>
                    <a:cubicBezTo>
                      <a:pt x="52" y="3"/>
                      <a:pt x="51" y="4"/>
                      <a:pt x="50" y="4"/>
                    </a:cubicBezTo>
                    <a:close/>
                    <a:moveTo>
                      <a:pt x="61" y="4"/>
                    </a:moveTo>
                    <a:cubicBezTo>
                      <a:pt x="61" y="4"/>
                      <a:pt x="61" y="4"/>
                      <a:pt x="61" y="4"/>
                    </a:cubicBezTo>
                    <a:cubicBezTo>
                      <a:pt x="60" y="4"/>
                      <a:pt x="59" y="3"/>
                      <a:pt x="59" y="2"/>
                    </a:cubicBezTo>
                    <a:cubicBezTo>
                      <a:pt x="59" y="1"/>
                      <a:pt x="60" y="0"/>
                      <a:pt x="61" y="0"/>
                    </a:cubicBezTo>
                    <a:cubicBezTo>
                      <a:pt x="62" y="0"/>
                      <a:pt x="64" y="1"/>
                      <a:pt x="64" y="2"/>
                    </a:cubicBezTo>
                    <a:cubicBezTo>
                      <a:pt x="64" y="3"/>
                      <a:pt x="63" y="4"/>
                      <a:pt x="61" y="4"/>
                    </a:cubicBezTo>
                    <a:close/>
                    <a:moveTo>
                      <a:pt x="73" y="4"/>
                    </a:moveTo>
                    <a:cubicBezTo>
                      <a:pt x="73" y="4"/>
                      <a:pt x="73" y="4"/>
                      <a:pt x="73" y="4"/>
                    </a:cubicBezTo>
                    <a:cubicBezTo>
                      <a:pt x="71" y="4"/>
                      <a:pt x="70" y="3"/>
                      <a:pt x="70" y="2"/>
                    </a:cubicBezTo>
                    <a:cubicBezTo>
                      <a:pt x="70" y="1"/>
                      <a:pt x="71" y="0"/>
                      <a:pt x="73" y="0"/>
                    </a:cubicBezTo>
                    <a:cubicBezTo>
                      <a:pt x="73" y="0"/>
                      <a:pt x="73" y="0"/>
                      <a:pt x="73" y="0"/>
                    </a:cubicBezTo>
                    <a:cubicBezTo>
                      <a:pt x="74" y="0"/>
                      <a:pt x="75" y="1"/>
                      <a:pt x="75" y="2"/>
                    </a:cubicBezTo>
                    <a:cubicBezTo>
                      <a:pt x="75" y="3"/>
                      <a:pt x="74" y="4"/>
                      <a:pt x="73" y="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282" name="Freeform 40"/>
              <p:cNvSpPr>
                <a:spLocks/>
              </p:cNvSpPr>
              <p:nvPr/>
            </p:nvSpPr>
            <p:spPr bwMode="auto">
              <a:xfrm>
                <a:off x="3470110" y="2065275"/>
                <a:ext cx="83093" cy="164553"/>
              </a:xfrm>
              <a:custGeom>
                <a:avLst/>
                <a:gdLst>
                  <a:gd name="T0" fmla="*/ 0 w 50"/>
                  <a:gd name="T1" fmla="*/ 0 h 101"/>
                  <a:gd name="T2" fmla="*/ 50 w 50"/>
                  <a:gd name="T3" fmla="*/ 50 h 101"/>
                  <a:gd name="T4" fmla="*/ 0 w 50"/>
                  <a:gd name="T5" fmla="*/ 101 h 101"/>
                  <a:gd name="T6" fmla="*/ 0 w 50"/>
                  <a:gd name="T7" fmla="*/ 0 h 101"/>
                  <a:gd name="T8" fmla="*/ 0 w 50"/>
                  <a:gd name="T9" fmla="*/ 0 h 101"/>
                </a:gdLst>
                <a:ahLst/>
                <a:cxnLst>
                  <a:cxn ang="0">
                    <a:pos x="T0" y="T1"/>
                  </a:cxn>
                  <a:cxn ang="0">
                    <a:pos x="T2" y="T3"/>
                  </a:cxn>
                  <a:cxn ang="0">
                    <a:pos x="T4" y="T5"/>
                  </a:cxn>
                  <a:cxn ang="0">
                    <a:pos x="T6" y="T7"/>
                  </a:cxn>
                  <a:cxn ang="0">
                    <a:pos x="T8" y="T9"/>
                  </a:cxn>
                </a:cxnLst>
                <a:rect l="0" t="0" r="r" b="b"/>
                <a:pathLst>
                  <a:path w="50" h="101">
                    <a:moveTo>
                      <a:pt x="0" y="0"/>
                    </a:moveTo>
                    <a:lnTo>
                      <a:pt x="50" y="50"/>
                    </a:lnTo>
                    <a:lnTo>
                      <a:pt x="0" y="101"/>
                    </a:lnTo>
                    <a:lnTo>
                      <a:pt x="0" y="0"/>
                    </a:lnTo>
                    <a:lnTo>
                      <a:pt x="0"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283" name="Freeform 41"/>
              <p:cNvSpPr>
                <a:spLocks noEditPoints="1"/>
              </p:cNvSpPr>
              <p:nvPr/>
            </p:nvSpPr>
            <p:spPr bwMode="auto">
              <a:xfrm>
                <a:off x="2848574" y="2132074"/>
                <a:ext cx="576665" cy="29326"/>
              </a:xfrm>
              <a:custGeom>
                <a:avLst/>
                <a:gdLst>
                  <a:gd name="T0" fmla="*/ 4 w 76"/>
                  <a:gd name="T1" fmla="*/ 4 h 4"/>
                  <a:gd name="T2" fmla="*/ 4 w 76"/>
                  <a:gd name="T3" fmla="*/ 4 h 4"/>
                  <a:gd name="T4" fmla="*/ 4 w 76"/>
                  <a:gd name="T5" fmla="*/ 0 h 4"/>
                  <a:gd name="T6" fmla="*/ 6 w 76"/>
                  <a:gd name="T7" fmla="*/ 2 h 4"/>
                  <a:gd name="T8" fmla="*/ 4 w 76"/>
                  <a:gd name="T9" fmla="*/ 4 h 4"/>
                  <a:gd name="T10" fmla="*/ 15 w 76"/>
                  <a:gd name="T11" fmla="*/ 4 h 4"/>
                  <a:gd name="T12" fmla="*/ 15 w 76"/>
                  <a:gd name="T13" fmla="*/ 4 h 4"/>
                  <a:gd name="T14" fmla="*/ 13 w 76"/>
                  <a:gd name="T15" fmla="*/ 2 h 4"/>
                  <a:gd name="T16" fmla="*/ 15 w 76"/>
                  <a:gd name="T17" fmla="*/ 0 h 4"/>
                  <a:gd name="T18" fmla="*/ 18 w 76"/>
                  <a:gd name="T19" fmla="*/ 2 h 4"/>
                  <a:gd name="T20" fmla="*/ 15 w 76"/>
                  <a:gd name="T21" fmla="*/ 4 h 4"/>
                  <a:gd name="T22" fmla="*/ 27 w 76"/>
                  <a:gd name="T23" fmla="*/ 4 h 4"/>
                  <a:gd name="T24" fmla="*/ 27 w 76"/>
                  <a:gd name="T25" fmla="*/ 4 h 4"/>
                  <a:gd name="T26" fmla="*/ 24 w 76"/>
                  <a:gd name="T27" fmla="*/ 2 h 4"/>
                  <a:gd name="T28" fmla="*/ 27 w 76"/>
                  <a:gd name="T29" fmla="*/ 0 h 4"/>
                  <a:gd name="T30" fmla="*/ 27 w 76"/>
                  <a:gd name="T31" fmla="*/ 0 h 4"/>
                  <a:gd name="T32" fmla="*/ 29 w 76"/>
                  <a:gd name="T33" fmla="*/ 2 h 4"/>
                  <a:gd name="T34" fmla="*/ 27 w 76"/>
                  <a:gd name="T35" fmla="*/ 4 h 4"/>
                  <a:gd name="T36" fmla="*/ 38 w 76"/>
                  <a:gd name="T37" fmla="*/ 4 h 4"/>
                  <a:gd name="T38" fmla="*/ 38 w 76"/>
                  <a:gd name="T39" fmla="*/ 4 h 4"/>
                  <a:gd name="T40" fmla="*/ 36 w 76"/>
                  <a:gd name="T41" fmla="*/ 2 h 4"/>
                  <a:gd name="T42" fmla="*/ 38 w 76"/>
                  <a:gd name="T43" fmla="*/ 0 h 4"/>
                  <a:gd name="T44" fmla="*/ 38 w 76"/>
                  <a:gd name="T45" fmla="*/ 0 h 4"/>
                  <a:gd name="T46" fmla="*/ 41 w 76"/>
                  <a:gd name="T47" fmla="*/ 2 h 4"/>
                  <a:gd name="T48" fmla="*/ 38 w 76"/>
                  <a:gd name="T49" fmla="*/ 4 h 4"/>
                  <a:gd name="T50" fmla="*/ 50 w 76"/>
                  <a:gd name="T51" fmla="*/ 4 h 4"/>
                  <a:gd name="T52" fmla="*/ 50 w 76"/>
                  <a:gd name="T53" fmla="*/ 4 h 4"/>
                  <a:gd name="T54" fmla="*/ 47 w 76"/>
                  <a:gd name="T55" fmla="*/ 2 h 4"/>
                  <a:gd name="T56" fmla="*/ 50 w 76"/>
                  <a:gd name="T57" fmla="*/ 0 h 4"/>
                  <a:gd name="T58" fmla="*/ 52 w 76"/>
                  <a:gd name="T59" fmla="*/ 2 h 4"/>
                  <a:gd name="T60" fmla="*/ 50 w 76"/>
                  <a:gd name="T61" fmla="*/ 4 h 4"/>
                  <a:gd name="T62" fmla="*/ 62 w 76"/>
                  <a:gd name="T63" fmla="*/ 4 h 4"/>
                  <a:gd name="T64" fmla="*/ 61 w 76"/>
                  <a:gd name="T65" fmla="*/ 4 h 4"/>
                  <a:gd name="T66" fmla="*/ 59 w 76"/>
                  <a:gd name="T67" fmla="*/ 2 h 4"/>
                  <a:gd name="T68" fmla="*/ 61 w 76"/>
                  <a:gd name="T69" fmla="*/ 0 h 4"/>
                  <a:gd name="T70" fmla="*/ 64 w 76"/>
                  <a:gd name="T71" fmla="*/ 2 h 4"/>
                  <a:gd name="T72" fmla="*/ 62 w 76"/>
                  <a:gd name="T73" fmla="*/ 4 h 4"/>
                  <a:gd name="T74" fmla="*/ 73 w 76"/>
                  <a:gd name="T75" fmla="*/ 4 h 4"/>
                  <a:gd name="T76" fmla="*/ 73 w 76"/>
                  <a:gd name="T77" fmla="*/ 4 h 4"/>
                  <a:gd name="T78" fmla="*/ 71 w 76"/>
                  <a:gd name="T79" fmla="*/ 2 h 4"/>
                  <a:gd name="T80" fmla="*/ 73 w 76"/>
                  <a:gd name="T81" fmla="*/ 0 h 4"/>
                  <a:gd name="T82" fmla="*/ 73 w 76"/>
                  <a:gd name="T83" fmla="*/ 0 h 4"/>
                  <a:gd name="T84" fmla="*/ 76 w 76"/>
                  <a:gd name="T85" fmla="*/ 2 h 4"/>
                  <a:gd name="T86" fmla="*/ 73 w 76"/>
                  <a:gd name="T8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6" h="4">
                    <a:moveTo>
                      <a:pt x="4" y="4"/>
                    </a:moveTo>
                    <a:cubicBezTo>
                      <a:pt x="4" y="4"/>
                      <a:pt x="4" y="4"/>
                      <a:pt x="4" y="4"/>
                    </a:cubicBezTo>
                    <a:cubicBezTo>
                      <a:pt x="0" y="4"/>
                      <a:pt x="0" y="0"/>
                      <a:pt x="4" y="0"/>
                    </a:cubicBezTo>
                    <a:cubicBezTo>
                      <a:pt x="5" y="0"/>
                      <a:pt x="6" y="1"/>
                      <a:pt x="6" y="2"/>
                    </a:cubicBezTo>
                    <a:cubicBezTo>
                      <a:pt x="6" y="3"/>
                      <a:pt x="5" y="4"/>
                      <a:pt x="4" y="4"/>
                    </a:cubicBezTo>
                    <a:close/>
                    <a:moveTo>
                      <a:pt x="15" y="4"/>
                    </a:moveTo>
                    <a:cubicBezTo>
                      <a:pt x="15" y="4"/>
                      <a:pt x="15" y="4"/>
                      <a:pt x="15" y="4"/>
                    </a:cubicBezTo>
                    <a:cubicBezTo>
                      <a:pt x="14" y="4"/>
                      <a:pt x="13" y="3"/>
                      <a:pt x="13" y="2"/>
                    </a:cubicBezTo>
                    <a:cubicBezTo>
                      <a:pt x="13" y="1"/>
                      <a:pt x="14" y="0"/>
                      <a:pt x="15" y="0"/>
                    </a:cubicBezTo>
                    <a:cubicBezTo>
                      <a:pt x="17" y="0"/>
                      <a:pt x="18" y="1"/>
                      <a:pt x="18" y="2"/>
                    </a:cubicBezTo>
                    <a:cubicBezTo>
                      <a:pt x="18" y="3"/>
                      <a:pt x="17" y="4"/>
                      <a:pt x="15" y="4"/>
                    </a:cubicBezTo>
                    <a:close/>
                    <a:moveTo>
                      <a:pt x="27" y="4"/>
                    </a:moveTo>
                    <a:cubicBezTo>
                      <a:pt x="27" y="4"/>
                      <a:pt x="27" y="4"/>
                      <a:pt x="27" y="4"/>
                    </a:cubicBezTo>
                    <a:cubicBezTo>
                      <a:pt x="25" y="4"/>
                      <a:pt x="24" y="3"/>
                      <a:pt x="24" y="2"/>
                    </a:cubicBezTo>
                    <a:cubicBezTo>
                      <a:pt x="24" y="1"/>
                      <a:pt x="25" y="0"/>
                      <a:pt x="27" y="0"/>
                    </a:cubicBezTo>
                    <a:cubicBezTo>
                      <a:pt x="27" y="0"/>
                      <a:pt x="27" y="0"/>
                      <a:pt x="27" y="0"/>
                    </a:cubicBezTo>
                    <a:cubicBezTo>
                      <a:pt x="28" y="0"/>
                      <a:pt x="29" y="1"/>
                      <a:pt x="29" y="2"/>
                    </a:cubicBezTo>
                    <a:cubicBezTo>
                      <a:pt x="29" y="3"/>
                      <a:pt x="28" y="4"/>
                      <a:pt x="27" y="4"/>
                    </a:cubicBezTo>
                    <a:close/>
                    <a:moveTo>
                      <a:pt x="38" y="4"/>
                    </a:moveTo>
                    <a:cubicBezTo>
                      <a:pt x="38" y="4"/>
                      <a:pt x="38" y="4"/>
                      <a:pt x="38" y="4"/>
                    </a:cubicBezTo>
                    <a:cubicBezTo>
                      <a:pt x="37" y="4"/>
                      <a:pt x="36" y="3"/>
                      <a:pt x="36" y="2"/>
                    </a:cubicBezTo>
                    <a:cubicBezTo>
                      <a:pt x="36" y="1"/>
                      <a:pt x="37" y="0"/>
                      <a:pt x="38" y="0"/>
                    </a:cubicBezTo>
                    <a:cubicBezTo>
                      <a:pt x="38" y="0"/>
                      <a:pt x="38" y="0"/>
                      <a:pt x="38" y="0"/>
                    </a:cubicBezTo>
                    <a:cubicBezTo>
                      <a:pt x="40" y="0"/>
                      <a:pt x="41" y="1"/>
                      <a:pt x="41" y="2"/>
                    </a:cubicBezTo>
                    <a:cubicBezTo>
                      <a:pt x="41" y="3"/>
                      <a:pt x="40" y="4"/>
                      <a:pt x="38" y="4"/>
                    </a:cubicBezTo>
                    <a:close/>
                    <a:moveTo>
                      <a:pt x="50" y="4"/>
                    </a:moveTo>
                    <a:cubicBezTo>
                      <a:pt x="50" y="4"/>
                      <a:pt x="50" y="4"/>
                      <a:pt x="50" y="4"/>
                    </a:cubicBezTo>
                    <a:cubicBezTo>
                      <a:pt x="49" y="4"/>
                      <a:pt x="47" y="3"/>
                      <a:pt x="47" y="2"/>
                    </a:cubicBezTo>
                    <a:cubicBezTo>
                      <a:pt x="47" y="1"/>
                      <a:pt x="49" y="0"/>
                      <a:pt x="50" y="0"/>
                    </a:cubicBezTo>
                    <a:cubicBezTo>
                      <a:pt x="51" y="0"/>
                      <a:pt x="52" y="1"/>
                      <a:pt x="52" y="2"/>
                    </a:cubicBezTo>
                    <a:cubicBezTo>
                      <a:pt x="52" y="3"/>
                      <a:pt x="51" y="4"/>
                      <a:pt x="50" y="4"/>
                    </a:cubicBezTo>
                    <a:close/>
                    <a:moveTo>
                      <a:pt x="62" y="4"/>
                    </a:moveTo>
                    <a:cubicBezTo>
                      <a:pt x="61" y="4"/>
                      <a:pt x="61" y="4"/>
                      <a:pt x="61" y="4"/>
                    </a:cubicBezTo>
                    <a:cubicBezTo>
                      <a:pt x="60" y="4"/>
                      <a:pt x="59" y="3"/>
                      <a:pt x="59" y="2"/>
                    </a:cubicBezTo>
                    <a:cubicBezTo>
                      <a:pt x="59" y="1"/>
                      <a:pt x="60" y="0"/>
                      <a:pt x="61" y="0"/>
                    </a:cubicBezTo>
                    <a:cubicBezTo>
                      <a:pt x="63" y="0"/>
                      <a:pt x="64" y="1"/>
                      <a:pt x="64" y="2"/>
                    </a:cubicBezTo>
                    <a:cubicBezTo>
                      <a:pt x="64" y="3"/>
                      <a:pt x="63" y="4"/>
                      <a:pt x="62" y="4"/>
                    </a:cubicBezTo>
                    <a:close/>
                    <a:moveTo>
                      <a:pt x="73" y="4"/>
                    </a:moveTo>
                    <a:cubicBezTo>
                      <a:pt x="73" y="4"/>
                      <a:pt x="73" y="4"/>
                      <a:pt x="73" y="4"/>
                    </a:cubicBezTo>
                    <a:cubicBezTo>
                      <a:pt x="72" y="4"/>
                      <a:pt x="71" y="3"/>
                      <a:pt x="71" y="2"/>
                    </a:cubicBezTo>
                    <a:cubicBezTo>
                      <a:pt x="71" y="1"/>
                      <a:pt x="72" y="0"/>
                      <a:pt x="73" y="0"/>
                    </a:cubicBezTo>
                    <a:cubicBezTo>
                      <a:pt x="73" y="0"/>
                      <a:pt x="73" y="0"/>
                      <a:pt x="73" y="0"/>
                    </a:cubicBezTo>
                    <a:cubicBezTo>
                      <a:pt x="75" y="0"/>
                      <a:pt x="76" y="1"/>
                      <a:pt x="76" y="2"/>
                    </a:cubicBezTo>
                    <a:cubicBezTo>
                      <a:pt x="76" y="3"/>
                      <a:pt x="75" y="4"/>
                      <a:pt x="73" y="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284" name="Freeform 42"/>
              <p:cNvSpPr>
                <a:spLocks noEditPoints="1"/>
              </p:cNvSpPr>
              <p:nvPr/>
            </p:nvSpPr>
            <p:spPr bwMode="auto">
              <a:xfrm>
                <a:off x="1130213" y="2132074"/>
                <a:ext cx="2733758" cy="2320025"/>
              </a:xfrm>
              <a:custGeom>
                <a:avLst/>
                <a:gdLst>
                  <a:gd name="T0" fmla="*/ 347 w 361"/>
                  <a:gd name="T1" fmla="*/ 306 h 311"/>
                  <a:gd name="T2" fmla="*/ 46 w 361"/>
                  <a:gd name="T3" fmla="*/ 4 h 311"/>
                  <a:gd name="T4" fmla="*/ 34 w 361"/>
                  <a:gd name="T5" fmla="*/ 5 h 311"/>
                  <a:gd name="T6" fmla="*/ 24 w 361"/>
                  <a:gd name="T7" fmla="*/ 9 h 311"/>
                  <a:gd name="T8" fmla="*/ 14 w 361"/>
                  <a:gd name="T9" fmla="*/ 16 h 311"/>
                  <a:gd name="T10" fmla="*/ 7 w 361"/>
                  <a:gd name="T11" fmla="*/ 25 h 311"/>
                  <a:gd name="T12" fmla="*/ 3 w 361"/>
                  <a:gd name="T13" fmla="*/ 34 h 311"/>
                  <a:gd name="T14" fmla="*/ 4 w 361"/>
                  <a:gd name="T15" fmla="*/ 45 h 311"/>
                  <a:gd name="T16" fmla="*/ 4 w 361"/>
                  <a:gd name="T17" fmla="*/ 57 h 311"/>
                  <a:gd name="T18" fmla="*/ 4 w 361"/>
                  <a:gd name="T19" fmla="*/ 68 h 311"/>
                  <a:gd name="T20" fmla="*/ 4 w 361"/>
                  <a:gd name="T21" fmla="*/ 80 h 311"/>
                  <a:gd name="T22" fmla="*/ 4 w 361"/>
                  <a:gd name="T23" fmla="*/ 91 h 311"/>
                  <a:gd name="T24" fmla="*/ 2 w 361"/>
                  <a:gd name="T25" fmla="*/ 105 h 311"/>
                  <a:gd name="T26" fmla="*/ 2 w 361"/>
                  <a:gd name="T27" fmla="*/ 129 h 311"/>
                  <a:gd name="T28" fmla="*/ 2 w 361"/>
                  <a:gd name="T29" fmla="*/ 140 h 311"/>
                  <a:gd name="T30" fmla="*/ 0 w 361"/>
                  <a:gd name="T31" fmla="*/ 149 h 311"/>
                  <a:gd name="T32" fmla="*/ 0 w 361"/>
                  <a:gd name="T33" fmla="*/ 161 h 311"/>
                  <a:gd name="T34" fmla="*/ 0 w 361"/>
                  <a:gd name="T35" fmla="*/ 172 h 311"/>
                  <a:gd name="T36" fmla="*/ 358 w 361"/>
                  <a:gd name="T37" fmla="*/ 306 h 311"/>
                  <a:gd name="T38" fmla="*/ 46 w 361"/>
                  <a:gd name="T39" fmla="*/ 306 h 311"/>
                  <a:gd name="T40" fmla="*/ 32 w 361"/>
                  <a:gd name="T41" fmla="*/ 307 h 311"/>
                  <a:gd name="T42" fmla="*/ 22 w 361"/>
                  <a:gd name="T43" fmla="*/ 302 h 311"/>
                  <a:gd name="T44" fmla="*/ 13 w 361"/>
                  <a:gd name="T45" fmla="*/ 295 h 311"/>
                  <a:gd name="T46" fmla="*/ 6 w 361"/>
                  <a:gd name="T47" fmla="*/ 285 h 311"/>
                  <a:gd name="T48" fmla="*/ 3 w 361"/>
                  <a:gd name="T49" fmla="*/ 274 h 311"/>
                  <a:gd name="T50" fmla="*/ 3 w 361"/>
                  <a:gd name="T51" fmla="*/ 274 h 311"/>
                  <a:gd name="T52" fmla="*/ 2 w 361"/>
                  <a:gd name="T53" fmla="*/ 262 h 311"/>
                  <a:gd name="T54" fmla="*/ 2 w 361"/>
                  <a:gd name="T55" fmla="*/ 251 h 311"/>
                  <a:gd name="T56" fmla="*/ 2 w 361"/>
                  <a:gd name="T57" fmla="*/ 239 h 311"/>
                  <a:gd name="T58" fmla="*/ 2 w 361"/>
                  <a:gd name="T59" fmla="*/ 228 h 311"/>
                  <a:gd name="T60" fmla="*/ 2 w 361"/>
                  <a:gd name="T61" fmla="*/ 205 h 311"/>
                  <a:gd name="T62" fmla="*/ 0 w 361"/>
                  <a:gd name="T63" fmla="*/ 195 h 311"/>
                  <a:gd name="T64" fmla="*/ 0 w 361"/>
                  <a:gd name="T65" fmla="*/ 184 h 311"/>
                  <a:gd name="T66" fmla="*/ 338 w 361"/>
                  <a:gd name="T67" fmla="*/ 308 h 311"/>
                  <a:gd name="T68" fmla="*/ 326 w 361"/>
                  <a:gd name="T69" fmla="*/ 308 h 311"/>
                  <a:gd name="T70" fmla="*/ 312 w 361"/>
                  <a:gd name="T71" fmla="*/ 311 h 311"/>
                  <a:gd name="T72" fmla="*/ 298 w 361"/>
                  <a:gd name="T73" fmla="*/ 308 h 311"/>
                  <a:gd name="T74" fmla="*/ 287 w 361"/>
                  <a:gd name="T75" fmla="*/ 308 h 311"/>
                  <a:gd name="T76" fmla="*/ 277 w 361"/>
                  <a:gd name="T77" fmla="*/ 306 h 311"/>
                  <a:gd name="T78" fmla="*/ 254 w 361"/>
                  <a:gd name="T79" fmla="*/ 306 h 311"/>
                  <a:gd name="T80" fmla="*/ 243 w 361"/>
                  <a:gd name="T81" fmla="*/ 306 h 311"/>
                  <a:gd name="T82" fmla="*/ 231 w 361"/>
                  <a:gd name="T83" fmla="*/ 306 h 311"/>
                  <a:gd name="T84" fmla="*/ 220 w 361"/>
                  <a:gd name="T85" fmla="*/ 306 h 311"/>
                  <a:gd name="T86" fmla="*/ 211 w 361"/>
                  <a:gd name="T87" fmla="*/ 308 h 311"/>
                  <a:gd name="T88" fmla="*/ 197 w 361"/>
                  <a:gd name="T89" fmla="*/ 311 h 311"/>
                  <a:gd name="T90" fmla="*/ 185 w 361"/>
                  <a:gd name="T91" fmla="*/ 311 h 311"/>
                  <a:gd name="T92" fmla="*/ 174 w 361"/>
                  <a:gd name="T93" fmla="*/ 311 h 311"/>
                  <a:gd name="T94" fmla="*/ 159 w 361"/>
                  <a:gd name="T95" fmla="*/ 308 h 311"/>
                  <a:gd name="T96" fmla="*/ 148 w 361"/>
                  <a:gd name="T97" fmla="*/ 308 h 311"/>
                  <a:gd name="T98" fmla="*/ 136 w 361"/>
                  <a:gd name="T99" fmla="*/ 308 h 311"/>
                  <a:gd name="T100" fmla="*/ 127 w 361"/>
                  <a:gd name="T101" fmla="*/ 306 h 311"/>
                  <a:gd name="T102" fmla="*/ 104 w 361"/>
                  <a:gd name="T103" fmla="*/ 306 h 311"/>
                  <a:gd name="T104" fmla="*/ 92 w 361"/>
                  <a:gd name="T105" fmla="*/ 306 h 311"/>
                  <a:gd name="T106" fmla="*/ 81 w 361"/>
                  <a:gd name="T107" fmla="*/ 306 h 311"/>
                  <a:gd name="T108" fmla="*/ 69 w 361"/>
                  <a:gd name="T109" fmla="*/ 306 h 311"/>
                  <a:gd name="T110" fmla="*/ 60 w 361"/>
                  <a:gd name="T111" fmla="*/ 308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61" h="311">
                    <a:moveTo>
                      <a:pt x="347" y="306"/>
                    </a:moveTo>
                    <a:cubicBezTo>
                      <a:pt x="347" y="306"/>
                      <a:pt x="347" y="306"/>
                      <a:pt x="347" y="306"/>
                    </a:cubicBezTo>
                    <a:cubicBezTo>
                      <a:pt x="348" y="306"/>
                      <a:pt x="349" y="307"/>
                      <a:pt x="349" y="308"/>
                    </a:cubicBezTo>
                    <a:cubicBezTo>
                      <a:pt x="349" y="310"/>
                      <a:pt x="348" y="311"/>
                      <a:pt x="347" y="311"/>
                    </a:cubicBezTo>
                    <a:cubicBezTo>
                      <a:pt x="347" y="311"/>
                      <a:pt x="347" y="311"/>
                      <a:pt x="347" y="311"/>
                    </a:cubicBezTo>
                    <a:cubicBezTo>
                      <a:pt x="345" y="311"/>
                      <a:pt x="344" y="310"/>
                      <a:pt x="344" y="308"/>
                    </a:cubicBezTo>
                    <a:cubicBezTo>
                      <a:pt x="344" y="307"/>
                      <a:pt x="345" y="306"/>
                      <a:pt x="347" y="306"/>
                    </a:cubicBezTo>
                    <a:close/>
                    <a:moveTo>
                      <a:pt x="46" y="4"/>
                    </a:moveTo>
                    <a:cubicBezTo>
                      <a:pt x="46" y="4"/>
                      <a:pt x="46" y="4"/>
                      <a:pt x="46" y="4"/>
                    </a:cubicBezTo>
                    <a:cubicBezTo>
                      <a:pt x="45" y="4"/>
                      <a:pt x="43" y="3"/>
                      <a:pt x="43" y="2"/>
                    </a:cubicBezTo>
                    <a:cubicBezTo>
                      <a:pt x="43" y="1"/>
                      <a:pt x="45" y="0"/>
                      <a:pt x="46" y="0"/>
                    </a:cubicBezTo>
                    <a:cubicBezTo>
                      <a:pt x="46" y="0"/>
                      <a:pt x="46" y="0"/>
                      <a:pt x="46" y="0"/>
                    </a:cubicBezTo>
                    <a:cubicBezTo>
                      <a:pt x="47" y="0"/>
                      <a:pt x="49" y="1"/>
                      <a:pt x="49" y="2"/>
                    </a:cubicBezTo>
                    <a:cubicBezTo>
                      <a:pt x="49" y="3"/>
                      <a:pt x="47" y="4"/>
                      <a:pt x="46" y="4"/>
                    </a:cubicBezTo>
                    <a:close/>
                    <a:moveTo>
                      <a:pt x="34" y="5"/>
                    </a:moveTo>
                    <a:cubicBezTo>
                      <a:pt x="33" y="5"/>
                      <a:pt x="32" y="5"/>
                      <a:pt x="32" y="3"/>
                    </a:cubicBezTo>
                    <a:cubicBezTo>
                      <a:pt x="32" y="2"/>
                      <a:pt x="33" y="1"/>
                      <a:pt x="34" y="1"/>
                    </a:cubicBezTo>
                    <a:cubicBezTo>
                      <a:pt x="35" y="0"/>
                      <a:pt x="37" y="1"/>
                      <a:pt x="37" y="2"/>
                    </a:cubicBezTo>
                    <a:cubicBezTo>
                      <a:pt x="37" y="4"/>
                      <a:pt x="36" y="5"/>
                      <a:pt x="35" y="5"/>
                    </a:cubicBezTo>
                    <a:cubicBezTo>
                      <a:pt x="35" y="5"/>
                      <a:pt x="35" y="5"/>
                      <a:pt x="35" y="5"/>
                    </a:cubicBezTo>
                    <a:cubicBezTo>
                      <a:pt x="35" y="5"/>
                      <a:pt x="35" y="5"/>
                      <a:pt x="34" y="5"/>
                    </a:cubicBezTo>
                    <a:close/>
                    <a:moveTo>
                      <a:pt x="24" y="9"/>
                    </a:moveTo>
                    <a:cubicBezTo>
                      <a:pt x="23" y="9"/>
                      <a:pt x="22" y="9"/>
                      <a:pt x="22" y="8"/>
                    </a:cubicBezTo>
                    <a:cubicBezTo>
                      <a:pt x="21" y="7"/>
                      <a:pt x="21" y="6"/>
                      <a:pt x="23" y="5"/>
                    </a:cubicBezTo>
                    <a:cubicBezTo>
                      <a:pt x="24" y="4"/>
                      <a:pt x="25" y="5"/>
                      <a:pt x="26" y="6"/>
                    </a:cubicBezTo>
                    <a:cubicBezTo>
                      <a:pt x="27" y="7"/>
                      <a:pt x="26" y="8"/>
                      <a:pt x="25" y="9"/>
                    </a:cubicBezTo>
                    <a:cubicBezTo>
                      <a:pt x="25" y="9"/>
                      <a:pt x="25" y="9"/>
                      <a:pt x="25" y="9"/>
                    </a:cubicBezTo>
                    <a:cubicBezTo>
                      <a:pt x="24" y="9"/>
                      <a:pt x="24" y="9"/>
                      <a:pt x="24" y="9"/>
                    </a:cubicBezTo>
                    <a:close/>
                    <a:moveTo>
                      <a:pt x="14" y="16"/>
                    </a:moveTo>
                    <a:cubicBezTo>
                      <a:pt x="14" y="16"/>
                      <a:pt x="13" y="16"/>
                      <a:pt x="13" y="16"/>
                    </a:cubicBezTo>
                    <a:cubicBezTo>
                      <a:pt x="12" y="15"/>
                      <a:pt x="12" y="13"/>
                      <a:pt x="13" y="12"/>
                    </a:cubicBezTo>
                    <a:cubicBezTo>
                      <a:pt x="14" y="11"/>
                      <a:pt x="15" y="11"/>
                      <a:pt x="16" y="12"/>
                    </a:cubicBezTo>
                    <a:cubicBezTo>
                      <a:pt x="17" y="13"/>
                      <a:pt x="17" y="15"/>
                      <a:pt x="16" y="16"/>
                    </a:cubicBezTo>
                    <a:cubicBezTo>
                      <a:pt x="16" y="16"/>
                      <a:pt x="16" y="16"/>
                      <a:pt x="16" y="16"/>
                    </a:cubicBezTo>
                    <a:cubicBezTo>
                      <a:pt x="16" y="16"/>
                      <a:pt x="15" y="16"/>
                      <a:pt x="14" y="16"/>
                    </a:cubicBezTo>
                    <a:close/>
                    <a:moveTo>
                      <a:pt x="7" y="25"/>
                    </a:moveTo>
                    <a:cubicBezTo>
                      <a:pt x="7" y="25"/>
                      <a:pt x="7" y="25"/>
                      <a:pt x="6" y="25"/>
                    </a:cubicBezTo>
                    <a:cubicBezTo>
                      <a:pt x="5" y="24"/>
                      <a:pt x="5" y="23"/>
                      <a:pt x="5" y="22"/>
                    </a:cubicBezTo>
                    <a:cubicBezTo>
                      <a:pt x="6" y="21"/>
                      <a:pt x="7" y="20"/>
                      <a:pt x="9" y="21"/>
                    </a:cubicBezTo>
                    <a:cubicBezTo>
                      <a:pt x="10" y="22"/>
                      <a:pt x="10" y="23"/>
                      <a:pt x="10" y="24"/>
                    </a:cubicBezTo>
                    <a:cubicBezTo>
                      <a:pt x="9" y="24"/>
                      <a:pt x="9" y="24"/>
                      <a:pt x="9" y="24"/>
                    </a:cubicBezTo>
                    <a:cubicBezTo>
                      <a:pt x="9" y="25"/>
                      <a:pt x="8" y="25"/>
                      <a:pt x="7" y="25"/>
                    </a:cubicBezTo>
                    <a:close/>
                    <a:moveTo>
                      <a:pt x="3" y="36"/>
                    </a:moveTo>
                    <a:cubicBezTo>
                      <a:pt x="3" y="36"/>
                      <a:pt x="3" y="36"/>
                      <a:pt x="3" y="36"/>
                    </a:cubicBezTo>
                    <a:cubicBezTo>
                      <a:pt x="1" y="36"/>
                      <a:pt x="0" y="34"/>
                      <a:pt x="1" y="33"/>
                    </a:cubicBezTo>
                    <a:cubicBezTo>
                      <a:pt x="1" y="33"/>
                      <a:pt x="1" y="33"/>
                      <a:pt x="1" y="33"/>
                    </a:cubicBezTo>
                    <a:cubicBezTo>
                      <a:pt x="1" y="32"/>
                      <a:pt x="2" y="31"/>
                      <a:pt x="4" y="31"/>
                    </a:cubicBezTo>
                    <a:cubicBezTo>
                      <a:pt x="5" y="32"/>
                      <a:pt x="6" y="33"/>
                      <a:pt x="6" y="34"/>
                    </a:cubicBezTo>
                    <a:cubicBezTo>
                      <a:pt x="3" y="34"/>
                      <a:pt x="3" y="34"/>
                      <a:pt x="3" y="34"/>
                    </a:cubicBezTo>
                    <a:cubicBezTo>
                      <a:pt x="6" y="34"/>
                      <a:pt x="6" y="34"/>
                      <a:pt x="6" y="34"/>
                    </a:cubicBezTo>
                    <a:cubicBezTo>
                      <a:pt x="5" y="35"/>
                      <a:pt x="4" y="36"/>
                      <a:pt x="3" y="36"/>
                    </a:cubicBezTo>
                    <a:close/>
                    <a:moveTo>
                      <a:pt x="2" y="48"/>
                    </a:moveTo>
                    <a:cubicBezTo>
                      <a:pt x="1" y="48"/>
                      <a:pt x="0" y="47"/>
                      <a:pt x="0" y="45"/>
                    </a:cubicBezTo>
                    <a:cubicBezTo>
                      <a:pt x="0" y="45"/>
                      <a:pt x="0" y="45"/>
                      <a:pt x="0" y="45"/>
                    </a:cubicBezTo>
                    <a:cubicBezTo>
                      <a:pt x="0" y="44"/>
                      <a:pt x="1" y="43"/>
                      <a:pt x="2" y="43"/>
                    </a:cubicBezTo>
                    <a:cubicBezTo>
                      <a:pt x="3" y="43"/>
                      <a:pt x="4" y="44"/>
                      <a:pt x="4" y="45"/>
                    </a:cubicBezTo>
                    <a:cubicBezTo>
                      <a:pt x="4" y="45"/>
                      <a:pt x="4" y="45"/>
                      <a:pt x="4" y="45"/>
                    </a:cubicBezTo>
                    <a:cubicBezTo>
                      <a:pt x="4" y="47"/>
                      <a:pt x="3" y="48"/>
                      <a:pt x="2" y="48"/>
                    </a:cubicBezTo>
                    <a:close/>
                    <a:moveTo>
                      <a:pt x="2" y="59"/>
                    </a:moveTo>
                    <a:cubicBezTo>
                      <a:pt x="1" y="59"/>
                      <a:pt x="0" y="58"/>
                      <a:pt x="0" y="57"/>
                    </a:cubicBezTo>
                    <a:cubicBezTo>
                      <a:pt x="0" y="57"/>
                      <a:pt x="0" y="57"/>
                      <a:pt x="0" y="57"/>
                    </a:cubicBezTo>
                    <a:cubicBezTo>
                      <a:pt x="0" y="55"/>
                      <a:pt x="1" y="54"/>
                      <a:pt x="2" y="54"/>
                    </a:cubicBezTo>
                    <a:cubicBezTo>
                      <a:pt x="3" y="54"/>
                      <a:pt x="4" y="55"/>
                      <a:pt x="4" y="57"/>
                    </a:cubicBezTo>
                    <a:cubicBezTo>
                      <a:pt x="4" y="57"/>
                      <a:pt x="4" y="57"/>
                      <a:pt x="4" y="57"/>
                    </a:cubicBezTo>
                    <a:cubicBezTo>
                      <a:pt x="4" y="58"/>
                      <a:pt x="3" y="59"/>
                      <a:pt x="2" y="59"/>
                    </a:cubicBezTo>
                    <a:close/>
                    <a:moveTo>
                      <a:pt x="2" y="71"/>
                    </a:moveTo>
                    <a:cubicBezTo>
                      <a:pt x="1" y="71"/>
                      <a:pt x="0" y="70"/>
                      <a:pt x="0" y="68"/>
                    </a:cubicBezTo>
                    <a:cubicBezTo>
                      <a:pt x="0" y="68"/>
                      <a:pt x="0" y="68"/>
                      <a:pt x="0" y="68"/>
                    </a:cubicBezTo>
                    <a:cubicBezTo>
                      <a:pt x="0" y="67"/>
                      <a:pt x="1" y="66"/>
                      <a:pt x="2" y="66"/>
                    </a:cubicBezTo>
                    <a:cubicBezTo>
                      <a:pt x="3" y="66"/>
                      <a:pt x="4" y="67"/>
                      <a:pt x="4" y="68"/>
                    </a:cubicBezTo>
                    <a:cubicBezTo>
                      <a:pt x="4" y="68"/>
                      <a:pt x="4" y="68"/>
                      <a:pt x="4" y="68"/>
                    </a:cubicBezTo>
                    <a:cubicBezTo>
                      <a:pt x="4" y="70"/>
                      <a:pt x="3" y="71"/>
                      <a:pt x="2" y="71"/>
                    </a:cubicBezTo>
                    <a:close/>
                    <a:moveTo>
                      <a:pt x="2" y="82"/>
                    </a:moveTo>
                    <a:cubicBezTo>
                      <a:pt x="1" y="82"/>
                      <a:pt x="0" y="81"/>
                      <a:pt x="0" y="80"/>
                    </a:cubicBezTo>
                    <a:cubicBezTo>
                      <a:pt x="0" y="80"/>
                      <a:pt x="0" y="80"/>
                      <a:pt x="0" y="80"/>
                    </a:cubicBezTo>
                    <a:cubicBezTo>
                      <a:pt x="0" y="78"/>
                      <a:pt x="1" y="77"/>
                      <a:pt x="2" y="77"/>
                    </a:cubicBezTo>
                    <a:cubicBezTo>
                      <a:pt x="3" y="77"/>
                      <a:pt x="4" y="78"/>
                      <a:pt x="4" y="80"/>
                    </a:cubicBezTo>
                    <a:cubicBezTo>
                      <a:pt x="4" y="80"/>
                      <a:pt x="4" y="80"/>
                      <a:pt x="4" y="80"/>
                    </a:cubicBezTo>
                    <a:cubicBezTo>
                      <a:pt x="4" y="81"/>
                      <a:pt x="3" y="82"/>
                      <a:pt x="2" y="82"/>
                    </a:cubicBezTo>
                    <a:close/>
                    <a:moveTo>
                      <a:pt x="2" y="94"/>
                    </a:moveTo>
                    <a:cubicBezTo>
                      <a:pt x="1" y="94"/>
                      <a:pt x="0" y="93"/>
                      <a:pt x="0" y="91"/>
                    </a:cubicBezTo>
                    <a:cubicBezTo>
                      <a:pt x="0" y="90"/>
                      <a:pt x="1" y="89"/>
                      <a:pt x="2" y="89"/>
                    </a:cubicBezTo>
                    <a:cubicBezTo>
                      <a:pt x="3" y="89"/>
                      <a:pt x="4" y="90"/>
                      <a:pt x="4" y="91"/>
                    </a:cubicBezTo>
                    <a:cubicBezTo>
                      <a:pt x="4" y="91"/>
                      <a:pt x="4" y="91"/>
                      <a:pt x="4" y="91"/>
                    </a:cubicBezTo>
                    <a:cubicBezTo>
                      <a:pt x="4" y="93"/>
                      <a:pt x="3" y="94"/>
                      <a:pt x="2" y="94"/>
                    </a:cubicBezTo>
                    <a:close/>
                    <a:moveTo>
                      <a:pt x="2" y="105"/>
                    </a:moveTo>
                    <a:cubicBezTo>
                      <a:pt x="1" y="105"/>
                      <a:pt x="0" y="104"/>
                      <a:pt x="0" y="103"/>
                    </a:cubicBezTo>
                    <a:cubicBezTo>
                      <a:pt x="0" y="102"/>
                      <a:pt x="1" y="101"/>
                      <a:pt x="2" y="101"/>
                    </a:cubicBezTo>
                    <a:cubicBezTo>
                      <a:pt x="3" y="101"/>
                      <a:pt x="4" y="102"/>
                      <a:pt x="4" y="103"/>
                    </a:cubicBezTo>
                    <a:cubicBezTo>
                      <a:pt x="4" y="103"/>
                      <a:pt x="4" y="103"/>
                      <a:pt x="4" y="103"/>
                    </a:cubicBezTo>
                    <a:cubicBezTo>
                      <a:pt x="4" y="104"/>
                      <a:pt x="3" y="105"/>
                      <a:pt x="2" y="105"/>
                    </a:cubicBezTo>
                    <a:close/>
                    <a:moveTo>
                      <a:pt x="2" y="117"/>
                    </a:moveTo>
                    <a:cubicBezTo>
                      <a:pt x="1" y="117"/>
                      <a:pt x="0" y="116"/>
                      <a:pt x="0" y="115"/>
                    </a:cubicBezTo>
                    <a:cubicBezTo>
                      <a:pt x="0" y="113"/>
                      <a:pt x="1" y="112"/>
                      <a:pt x="2" y="112"/>
                    </a:cubicBezTo>
                    <a:cubicBezTo>
                      <a:pt x="3" y="112"/>
                      <a:pt x="4" y="113"/>
                      <a:pt x="4" y="114"/>
                    </a:cubicBezTo>
                    <a:cubicBezTo>
                      <a:pt x="4" y="115"/>
                      <a:pt x="4" y="115"/>
                      <a:pt x="4" y="115"/>
                    </a:cubicBezTo>
                    <a:cubicBezTo>
                      <a:pt x="4" y="116"/>
                      <a:pt x="3" y="117"/>
                      <a:pt x="2" y="117"/>
                    </a:cubicBezTo>
                    <a:close/>
                    <a:moveTo>
                      <a:pt x="2" y="129"/>
                    </a:moveTo>
                    <a:cubicBezTo>
                      <a:pt x="1" y="129"/>
                      <a:pt x="0" y="128"/>
                      <a:pt x="0" y="126"/>
                    </a:cubicBezTo>
                    <a:cubicBezTo>
                      <a:pt x="0" y="126"/>
                      <a:pt x="0" y="126"/>
                      <a:pt x="0" y="126"/>
                    </a:cubicBezTo>
                    <a:cubicBezTo>
                      <a:pt x="0" y="125"/>
                      <a:pt x="1" y="124"/>
                      <a:pt x="2" y="124"/>
                    </a:cubicBezTo>
                    <a:cubicBezTo>
                      <a:pt x="3" y="124"/>
                      <a:pt x="4" y="125"/>
                      <a:pt x="4" y="126"/>
                    </a:cubicBezTo>
                    <a:cubicBezTo>
                      <a:pt x="4" y="126"/>
                      <a:pt x="4" y="126"/>
                      <a:pt x="4" y="126"/>
                    </a:cubicBezTo>
                    <a:cubicBezTo>
                      <a:pt x="4" y="128"/>
                      <a:pt x="3" y="129"/>
                      <a:pt x="2" y="129"/>
                    </a:cubicBezTo>
                    <a:close/>
                    <a:moveTo>
                      <a:pt x="2" y="140"/>
                    </a:moveTo>
                    <a:cubicBezTo>
                      <a:pt x="1" y="140"/>
                      <a:pt x="0" y="139"/>
                      <a:pt x="0" y="138"/>
                    </a:cubicBezTo>
                    <a:cubicBezTo>
                      <a:pt x="0" y="137"/>
                      <a:pt x="0" y="137"/>
                      <a:pt x="0" y="137"/>
                    </a:cubicBezTo>
                    <a:cubicBezTo>
                      <a:pt x="0" y="134"/>
                      <a:pt x="4" y="134"/>
                      <a:pt x="4" y="137"/>
                    </a:cubicBezTo>
                    <a:cubicBezTo>
                      <a:pt x="4" y="138"/>
                      <a:pt x="4" y="138"/>
                      <a:pt x="4" y="138"/>
                    </a:cubicBezTo>
                    <a:cubicBezTo>
                      <a:pt x="4" y="139"/>
                      <a:pt x="3" y="140"/>
                      <a:pt x="2" y="140"/>
                    </a:cubicBezTo>
                    <a:close/>
                    <a:moveTo>
                      <a:pt x="2" y="152"/>
                    </a:moveTo>
                    <a:cubicBezTo>
                      <a:pt x="1" y="152"/>
                      <a:pt x="0" y="151"/>
                      <a:pt x="0" y="149"/>
                    </a:cubicBezTo>
                    <a:cubicBezTo>
                      <a:pt x="0" y="149"/>
                      <a:pt x="0" y="149"/>
                      <a:pt x="0" y="149"/>
                    </a:cubicBezTo>
                    <a:cubicBezTo>
                      <a:pt x="0" y="148"/>
                      <a:pt x="1" y="147"/>
                      <a:pt x="2" y="147"/>
                    </a:cubicBezTo>
                    <a:cubicBezTo>
                      <a:pt x="3" y="147"/>
                      <a:pt x="4" y="148"/>
                      <a:pt x="4" y="149"/>
                    </a:cubicBezTo>
                    <a:cubicBezTo>
                      <a:pt x="4" y="149"/>
                      <a:pt x="4" y="149"/>
                      <a:pt x="4" y="149"/>
                    </a:cubicBezTo>
                    <a:cubicBezTo>
                      <a:pt x="4" y="151"/>
                      <a:pt x="3" y="152"/>
                      <a:pt x="2" y="152"/>
                    </a:cubicBezTo>
                    <a:close/>
                    <a:moveTo>
                      <a:pt x="2" y="163"/>
                    </a:moveTo>
                    <a:cubicBezTo>
                      <a:pt x="1" y="163"/>
                      <a:pt x="0" y="162"/>
                      <a:pt x="0" y="161"/>
                    </a:cubicBezTo>
                    <a:cubicBezTo>
                      <a:pt x="0" y="161"/>
                      <a:pt x="0" y="161"/>
                      <a:pt x="0" y="161"/>
                    </a:cubicBezTo>
                    <a:cubicBezTo>
                      <a:pt x="0" y="159"/>
                      <a:pt x="1" y="158"/>
                      <a:pt x="2" y="158"/>
                    </a:cubicBezTo>
                    <a:cubicBezTo>
                      <a:pt x="3" y="158"/>
                      <a:pt x="4" y="159"/>
                      <a:pt x="4" y="161"/>
                    </a:cubicBezTo>
                    <a:cubicBezTo>
                      <a:pt x="4" y="161"/>
                      <a:pt x="4" y="161"/>
                      <a:pt x="4" y="161"/>
                    </a:cubicBezTo>
                    <a:cubicBezTo>
                      <a:pt x="4" y="162"/>
                      <a:pt x="3" y="163"/>
                      <a:pt x="2" y="163"/>
                    </a:cubicBezTo>
                    <a:close/>
                    <a:moveTo>
                      <a:pt x="2" y="175"/>
                    </a:moveTo>
                    <a:cubicBezTo>
                      <a:pt x="1" y="175"/>
                      <a:pt x="0" y="174"/>
                      <a:pt x="0" y="172"/>
                    </a:cubicBezTo>
                    <a:cubicBezTo>
                      <a:pt x="0" y="172"/>
                      <a:pt x="0" y="172"/>
                      <a:pt x="0" y="172"/>
                    </a:cubicBezTo>
                    <a:cubicBezTo>
                      <a:pt x="0" y="171"/>
                      <a:pt x="1" y="170"/>
                      <a:pt x="2" y="170"/>
                    </a:cubicBezTo>
                    <a:cubicBezTo>
                      <a:pt x="3" y="170"/>
                      <a:pt x="4" y="171"/>
                      <a:pt x="4" y="172"/>
                    </a:cubicBezTo>
                    <a:cubicBezTo>
                      <a:pt x="4" y="172"/>
                      <a:pt x="4" y="172"/>
                      <a:pt x="4" y="172"/>
                    </a:cubicBezTo>
                    <a:cubicBezTo>
                      <a:pt x="4" y="174"/>
                      <a:pt x="3" y="175"/>
                      <a:pt x="2" y="175"/>
                    </a:cubicBezTo>
                    <a:close/>
                    <a:moveTo>
                      <a:pt x="358" y="306"/>
                    </a:moveTo>
                    <a:cubicBezTo>
                      <a:pt x="358" y="306"/>
                      <a:pt x="358" y="306"/>
                      <a:pt x="358" y="306"/>
                    </a:cubicBezTo>
                    <a:cubicBezTo>
                      <a:pt x="360" y="306"/>
                      <a:pt x="361" y="307"/>
                      <a:pt x="361" y="308"/>
                    </a:cubicBezTo>
                    <a:cubicBezTo>
                      <a:pt x="361" y="310"/>
                      <a:pt x="360" y="311"/>
                      <a:pt x="358" y="311"/>
                    </a:cubicBezTo>
                    <a:cubicBezTo>
                      <a:pt x="358" y="311"/>
                      <a:pt x="358" y="311"/>
                      <a:pt x="358" y="311"/>
                    </a:cubicBezTo>
                    <a:cubicBezTo>
                      <a:pt x="357" y="311"/>
                      <a:pt x="356" y="310"/>
                      <a:pt x="356" y="308"/>
                    </a:cubicBezTo>
                    <a:cubicBezTo>
                      <a:pt x="356" y="307"/>
                      <a:pt x="357" y="306"/>
                      <a:pt x="358" y="306"/>
                    </a:cubicBezTo>
                    <a:close/>
                    <a:moveTo>
                      <a:pt x="46" y="306"/>
                    </a:moveTo>
                    <a:cubicBezTo>
                      <a:pt x="46" y="306"/>
                      <a:pt x="46" y="306"/>
                      <a:pt x="46" y="306"/>
                    </a:cubicBezTo>
                    <a:cubicBezTo>
                      <a:pt x="45" y="306"/>
                      <a:pt x="43" y="307"/>
                      <a:pt x="43" y="308"/>
                    </a:cubicBezTo>
                    <a:cubicBezTo>
                      <a:pt x="43" y="309"/>
                      <a:pt x="45" y="311"/>
                      <a:pt x="46" y="311"/>
                    </a:cubicBezTo>
                    <a:cubicBezTo>
                      <a:pt x="46" y="311"/>
                      <a:pt x="46" y="311"/>
                      <a:pt x="46" y="311"/>
                    </a:cubicBezTo>
                    <a:cubicBezTo>
                      <a:pt x="47" y="311"/>
                      <a:pt x="49" y="309"/>
                      <a:pt x="49" y="308"/>
                    </a:cubicBezTo>
                    <a:cubicBezTo>
                      <a:pt x="49" y="307"/>
                      <a:pt x="47" y="306"/>
                      <a:pt x="46" y="306"/>
                    </a:cubicBezTo>
                    <a:close/>
                    <a:moveTo>
                      <a:pt x="34" y="305"/>
                    </a:moveTo>
                    <a:cubicBezTo>
                      <a:pt x="33" y="305"/>
                      <a:pt x="32" y="305"/>
                      <a:pt x="32" y="307"/>
                    </a:cubicBezTo>
                    <a:cubicBezTo>
                      <a:pt x="32" y="308"/>
                      <a:pt x="33" y="309"/>
                      <a:pt x="34" y="309"/>
                    </a:cubicBezTo>
                    <a:cubicBezTo>
                      <a:pt x="35" y="310"/>
                      <a:pt x="37" y="309"/>
                      <a:pt x="37" y="308"/>
                    </a:cubicBezTo>
                    <a:cubicBezTo>
                      <a:pt x="37" y="306"/>
                      <a:pt x="36" y="305"/>
                      <a:pt x="35" y="305"/>
                    </a:cubicBezTo>
                    <a:cubicBezTo>
                      <a:pt x="35" y="305"/>
                      <a:pt x="35" y="305"/>
                      <a:pt x="35" y="305"/>
                    </a:cubicBezTo>
                    <a:cubicBezTo>
                      <a:pt x="35" y="305"/>
                      <a:pt x="35" y="305"/>
                      <a:pt x="34" y="305"/>
                    </a:cubicBezTo>
                    <a:close/>
                    <a:moveTo>
                      <a:pt x="24" y="301"/>
                    </a:moveTo>
                    <a:cubicBezTo>
                      <a:pt x="23" y="301"/>
                      <a:pt x="22" y="301"/>
                      <a:pt x="22" y="302"/>
                    </a:cubicBezTo>
                    <a:cubicBezTo>
                      <a:pt x="21" y="303"/>
                      <a:pt x="21" y="305"/>
                      <a:pt x="23" y="305"/>
                    </a:cubicBezTo>
                    <a:cubicBezTo>
                      <a:pt x="24" y="306"/>
                      <a:pt x="25" y="305"/>
                      <a:pt x="26" y="304"/>
                    </a:cubicBezTo>
                    <a:cubicBezTo>
                      <a:pt x="27" y="303"/>
                      <a:pt x="26" y="302"/>
                      <a:pt x="25" y="301"/>
                    </a:cubicBezTo>
                    <a:cubicBezTo>
                      <a:pt x="25" y="301"/>
                      <a:pt x="25" y="301"/>
                      <a:pt x="25" y="301"/>
                    </a:cubicBezTo>
                    <a:cubicBezTo>
                      <a:pt x="24" y="301"/>
                      <a:pt x="24" y="301"/>
                      <a:pt x="24" y="301"/>
                    </a:cubicBezTo>
                    <a:close/>
                    <a:moveTo>
                      <a:pt x="14" y="294"/>
                    </a:moveTo>
                    <a:cubicBezTo>
                      <a:pt x="14" y="294"/>
                      <a:pt x="13" y="294"/>
                      <a:pt x="13" y="295"/>
                    </a:cubicBezTo>
                    <a:cubicBezTo>
                      <a:pt x="12" y="295"/>
                      <a:pt x="12" y="297"/>
                      <a:pt x="13" y="298"/>
                    </a:cubicBezTo>
                    <a:cubicBezTo>
                      <a:pt x="14" y="299"/>
                      <a:pt x="15" y="299"/>
                      <a:pt x="16" y="298"/>
                    </a:cubicBezTo>
                    <a:cubicBezTo>
                      <a:pt x="17" y="297"/>
                      <a:pt x="17" y="296"/>
                      <a:pt x="16" y="295"/>
                    </a:cubicBezTo>
                    <a:cubicBezTo>
                      <a:pt x="16" y="295"/>
                      <a:pt x="16" y="294"/>
                      <a:pt x="16" y="294"/>
                    </a:cubicBezTo>
                    <a:cubicBezTo>
                      <a:pt x="16" y="294"/>
                      <a:pt x="15" y="294"/>
                      <a:pt x="14" y="294"/>
                    </a:cubicBezTo>
                    <a:close/>
                    <a:moveTo>
                      <a:pt x="7" y="285"/>
                    </a:moveTo>
                    <a:cubicBezTo>
                      <a:pt x="7" y="285"/>
                      <a:pt x="7" y="285"/>
                      <a:pt x="6" y="285"/>
                    </a:cubicBezTo>
                    <a:cubicBezTo>
                      <a:pt x="5" y="286"/>
                      <a:pt x="5" y="287"/>
                      <a:pt x="5" y="288"/>
                    </a:cubicBezTo>
                    <a:cubicBezTo>
                      <a:pt x="6" y="289"/>
                      <a:pt x="7" y="290"/>
                      <a:pt x="9" y="289"/>
                    </a:cubicBezTo>
                    <a:cubicBezTo>
                      <a:pt x="10" y="289"/>
                      <a:pt x="10" y="287"/>
                      <a:pt x="10" y="286"/>
                    </a:cubicBezTo>
                    <a:cubicBezTo>
                      <a:pt x="9" y="286"/>
                      <a:pt x="9" y="286"/>
                      <a:pt x="9" y="286"/>
                    </a:cubicBezTo>
                    <a:cubicBezTo>
                      <a:pt x="9" y="285"/>
                      <a:pt x="8" y="285"/>
                      <a:pt x="7" y="285"/>
                    </a:cubicBezTo>
                    <a:close/>
                    <a:moveTo>
                      <a:pt x="3" y="274"/>
                    </a:moveTo>
                    <a:cubicBezTo>
                      <a:pt x="3" y="274"/>
                      <a:pt x="3" y="274"/>
                      <a:pt x="3" y="274"/>
                    </a:cubicBezTo>
                    <a:cubicBezTo>
                      <a:pt x="1" y="274"/>
                      <a:pt x="0" y="276"/>
                      <a:pt x="1" y="277"/>
                    </a:cubicBezTo>
                    <a:cubicBezTo>
                      <a:pt x="1" y="277"/>
                      <a:pt x="1" y="277"/>
                      <a:pt x="1" y="277"/>
                    </a:cubicBezTo>
                    <a:cubicBezTo>
                      <a:pt x="1" y="278"/>
                      <a:pt x="2" y="279"/>
                      <a:pt x="4" y="279"/>
                    </a:cubicBezTo>
                    <a:cubicBezTo>
                      <a:pt x="5" y="279"/>
                      <a:pt x="6" y="277"/>
                      <a:pt x="6" y="276"/>
                    </a:cubicBezTo>
                    <a:cubicBezTo>
                      <a:pt x="3" y="276"/>
                      <a:pt x="3" y="276"/>
                      <a:pt x="3" y="276"/>
                    </a:cubicBezTo>
                    <a:cubicBezTo>
                      <a:pt x="6" y="276"/>
                      <a:pt x="6" y="276"/>
                      <a:pt x="6" y="276"/>
                    </a:cubicBezTo>
                    <a:cubicBezTo>
                      <a:pt x="5" y="275"/>
                      <a:pt x="4" y="274"/>
                      <a:pt x="3" y="274"/>
                    </a:cubicBezTo>
                    <a:close/>
                    <a:moveTo>
                      <a:pt x="2" y="262"/>
                    </a:moveTo>
                    <a:cubicBezTo>
                      <a:pt x="1" y="262"/>
                      <a:pt x="0" y="264"/>
                      <a:pt x="0" y="265"/>
                    </a:cubicBezTo>
                    <a:cubicBezTo>
                      <a:pt x="0" y="265"/>
                      <a:pt x="0" y="265"/>
                      <a:pt x="0" y="265"/>
                    </a:cubicBezTo>
                    <a:cubicBezTo>
                      <a:pt x="0" y="266"/>
                      <a:pt x="1" y="267"/>
                      <a:pt x="2" y="267"/>
                    </a:cubicBezTo>
                    <a:cubicBezTo>
                      <a:pt x="3" y="267"/>
                      <a:pt x="4" y="266"/>
                      <a:pt x="4" y="265"/>
                    </a:cubicBezTo>
                    <a:cubicBezTo>
                      <a:pt x="4" y="265"/>
                      <a:pt x="4" y="265"/>
                      <a:pt x="4" y="265"/>
                    </a:cubicBezTo>
                    <a:cubicBezTo>
                      <a:pt x="4" y="264"/>
                      <a:pt x="3" y="262"/>
                      <a:pt x="2" y="262"/>
                    </a:cubicBezTo>
                    <a:close/>
                    <a:moveTo>
                      <a:pt x="2" y="251"/>
                    </a:moveTo>
                    <a:cubicBezTo>
                      <a:pt x="1" y="251"/>
                      <a:pt x="0" y="252"/>
                      <a:pt x="0" y="253"/>
                    </a:cubicBezTo>
                    <a:cubicBezTo>
                      <a:pt x="0" y="253"/>
                      <a:pt x="0" y="253"/>
                      <a:pt x="0" y="253"/>
                    </a:cubicBezTo>
                    <a:cubicBezTo>
                      <a:pt x="0" y="255"/>
                      <a:pt x="1" y="256"/>
                      <a:pt x="2" y="256"/>
                    </a:cubicBezTo>
                    <a:cubicBezTo>
                      <a:pt x="3" y="256"/>
                      <a:pt x="4" y="255"/>
                      <a:pt x="4" y="253"/>
                    </a:cubicBezTo>
                    <a:cubicBezTo>
                      <a:pt x="4" y="253"/>
                      <a:pt x="4" y="253"/>
                      <a:pt x="4" y="253"/>
                    </a:cubicBezTo>
                    <a:cubicBezTo>
                      <a:pt x="4" y="252"/>
                      <a:pt x="3" y="251"/>
                      <a:pt x="2" y="251"/>
                    </a:cubicBezTo>
                    <a:close/>
                    <a:moveTo>
                      <a:pt x="2" y="239"/>
                    </a:moveTo>
                    <a:cubicBezTo>
                      <a:pt x="1" y="239"/>
                      <a:pt x="0" y="240"/>
                      <a:pt x="0" y="242"/>
                    </a:cubicBezTo>
                    <a:cubicBezTo>
                      <a:pt x="0" y="242"/>
                      <a:pt x="0" y="242"/>
                      <a:pt x="0" y="242"/>
                    </a:cubicBezTo>
                    <a:cubicBezTo>
                      <a:pt x="0" y="243"/>
                      <a:pt x="1" y="244"/>
                      <a:pt x="2" y="244"/>
                    </a:cubicBezTo>
                    <a:cubicBezTo>
                      <a:pt x="3" y="244"/>
                      <a:pt x="4" y="243"/>
                      <a:pt x="4" y="242"/>
                    </a:cubicBezTo>
                    <a:cubicBezTo>
                      <a:pt x="4" y="242"/>
                      <a:pt x="4" y="242"/>
                      <a:pt x="4" y="242"/>
                    </a:cubicBezTo>
                    <a:cubicBezTo>
                      <a:pt x="4" y="240"/>
                      <a:pt x="3" y="239"/>
                      <a:pt x="2" y="239"/>
                    </a:cubicBezTo>
                    <a:close/>
                    <a:moveTo>
                      <a:pt x="2" y="228"/>
                    </a:moveTo>
                    <a:cubicBezTo>
                      <a:pt x="1" y="228"/>
                      <a:pt x="0" y="229"/>
                      <a:pt x="0" y="230"/>
                    </a:cubicBezTo>
                    <a:cubicBezTo>
                      <a:pt x="0" y="230"/>
                      <a:pt x="0" y="230"/>
                      <a:pt x="0" y="230"/>
                    </a:cubicBezTo>
                    <a:cubicBezTo>
                      <a:pt x="0" y="232"/>
                      <a:pt x="1" y="233"/>
                      <a:pt x="2" y="233"/>
                    </a:cubicBezTo>
                    <a:cubicBezTo>
                      <a:pt x="3" y="233"/>
                      <a:pt x="4" y="232"/>
                      <a:pt x="4" y="230"/>
                    </a:cubicBezTo>
                    <a:cubicBezTo>
                      <a:pt x="4" y="230"/>
                      <a:pt x="4" y="230"/>
                      <a:pt x="4" y="230"/>
                    </a:cubicBezTo>
                    <a:cubicBezTo>
                      <a:pt x="4" y="229"/>
                      <a:pt x="3" y="228"/>
                      <a:pt x="2" y="228"/>
                    </a:cubicBezTo>
                    <a:close/>
                    <a:moveTo>
                      <a:pt x="2" y="216"/>
                    </a:moveTo>
                    <a:cubicBezTo>
                      <a:pt x="1" y="216"/>
                      <a:pt x="0" y="217"/>
                      <a:pt x="0" y="219"/>
                    </a:cubicBezTo>
                    <a:cubicBezTo>
                      <a:pt x="0" y="220"/>
                      <a:pt x="1" y="221"/>
                      <a:pt x="2" y="221"/>
                    </a:cubicBezTo>
                    <a:cubicBezTo>
                      <a:pt x="3" y="221"/>
                      <a:pt x="4" y="220"/>
                      <a:pt x="4" y="219"/>
                    </a:cubicBezTo>
                    <a:cubicBezTo>
                      <a:pt x="4" y="219"/>
                      <a:pt x="4" y="219"/>
                      <a:pt x="4" y="219"/>
                    </a:cubicBezTo>
                    <a:cubicBezTo>
                      <a:pt x="4" y="217"/>
                      <a:pt x="3" y="216"/>
                      <a:pt x="2" y="216"/>
                    </a:cubicBezTo>
                    <a:close/>
                    <a:moveTo>
                      <a:pt x="2" y="205"/>
                    </a:moveTo>
                    <a:cubicBezTo>
                      <a:pt x="1" y="205"/>
                      <a:pt x="0" y="206"/>
                      <a:pt x="0" y="207"/>
                    </a:cubicBezTo>
                    <a:cubicBezTo>
                      <a:pt x="0" y="208"/>
                      <a:pt x="1" y="210"/>
                      <a:pt x="2" y="210"/>
                    </a:cubicBezTo>
                    <a:cubicBezTo>
                      <a:pt x="3" y="210"/>
                      <a:pt x="4" y="209"/>
                      <a:pt x="4" y="207"/>
                    </a:cubicBezTo>
                    <a:cubicBezTo>
                      <a:pt x="4" y="207"/>
                      <a:pt x="4" y="207"/>
                      <a:pt x="4" y="207"/>
                    </a:cubicBezTo>
                    <a:cubicBezTo>
                      <a:pt x="4" y="206"/>
                      <a:pt x="3" y="205"/>
                      <a:pt x="2" y="205"/>
                    </a:cubicBezTo>
                    <a:close/>
                    <a:moveTo>
                      <a:pt x="2" y="193"/>
                    </a:moveTo>
                    <a:cubicBezTo>
                      <a:pt x="1" y="193"/>
                      <a:pt x="0" y="194"/>
                      <a:pt x="0" y="195"/>
                    </a:cubicBezTo>
                    <a:cubicBezTo>
                      <a:pt x="0" y="197"/>
                      <a:pt x="1" y="198"/>
                      <a:pt x="2" y="198"/>
                    </a:cubicBezTo>
                    <a:cubicBezTo>
                      <a:pt x="3" y="198"/>
                      <a:pt x="4" y="197"/>
                      <a:pt x="4" y="196"/>
                    </a:cubicBezTo>
                    <a:cubicBezTo>
                      <a:pt x="4" y="195"/>
                      <a:pt x="4" y="195"/>
                      <a:pt x="4" y="195"/>
                    </a:cubicBezTo>
                    <a:cubicBezTo>
                      <a:pt x="4" y="194"/>
                      <a:pt x="3" y="193"/>
                      <a:pt x="2" y="193"/>
                    </a:cubicBezTo>
                    <a:close/>
                    <a:moveTo>
                      <a:pt x="2" y="181"/>
                    </a:moveTo>
                    <a:cubicBezTo>
                      <a:pt x="1" y="181"/>
                      <a:pt x="0" y="183"/>
                      <a:pt x="0" y="184"/>
                    </a:cubicBezTo>
                    <a:cubicBezTo>
                      <a:pt x="0" y="184"/>
                      <a:pt x="0" y="184"/>
                      <a:pt x="0" y="184"/>
                    </a:cubicBezTo>
                    <a:cubicBezTo>
                      <a:pt x="0" y="185"/>
                      <a:pt x="1" y="187"/>
                      <a:pt x="2" y="187"/>
                    </a:cubicBezTo>
                    <a:cubicBezTo>
                      <a:pt x="3" y="187"/>
                      <a:pt x="4" y="185"/>
                      <a:pt x="4" y="184"/>
                    </a:cubicBezTo>
                    <a:cubicBezTo>
                      <a:pt x="4" y="184"/>
                      <a:pt x="4" y="184"/>
                      <a:pt x="4" y="184"/>
                    </a:cubicBezTo>
                    <a:cubicBezTo>
                      <a:pt x="4" y="183"/>
                      <a:pt x="3" y="181"/>
                      <a:pt x="2" y="181"/>
                    </a:cubicBezTo>
                    <a:close/>
                    <a:moveTo>
                      <a:pt x="335" y="306"/>
                    </a:moveTo>
                    <a:cubicBezTo>
                      <a:pt x="335" y="306"/>
                      <a:pt x="335" y="306"/>
                      <a:pt x="335" y="306"/>
                    </a:cubicBezTo>
                    <a:cubicBezTo>
                      <a:pt x="337" y="306"/>
                      <a:pt x="338" y="307"/>
                      <a:pt x="338" y="308"/>
                    </a:cubicBezTo>
                    <a:cubicBezTo>
                      <a:pt x="338" y="310"/>
                      <a:pt x="337" y="311"/>
                      <a:pt x="335" y="311"/>
                    </a:cubicBezTo>
                    <a:cubicBezTo>
                      <a:pt x="335" y="311"/>
                      <a:pt x="335" y="311"/>
                      <a:pt x="335" y="311"/>
                    </a:cubicBezTo>
                    <a:cubicBezTo>
                      <a:pt x="334" y="311"/>
                      <a:pt x="333" y="310"/>
                      <a:pt x="333" y="308"/>
                    </a:cubicBezTo>
                    <a:cubicBezTo>
                      <a:pt x="333" y="307"/>
                      <a:pt x="334" y="306"/>
                      <a:pt x="335" y="306"/>
                    </a:cubicBezTo>
                    <a:close/>
                    <a:moveTo>
                      <a:pt x="324" y="306"/>
                    </a:moveTo>
                    <a:cubicBezTo>
                      <a:pt x="324" y="306"/>
                      <a:pt x="324" y="306"/>
                      <a:pt x="324" y="306"/>
                    </a:cubicBezTo>
                    <a:cubicBezTo>
                      <a:pt x="325" y="306"/>
                      <a:pt x="326" y="307"/>
                      <a:pt x="326" y="308"/>
                    </a:cubicBezTo>
                    <a:cubicBezTo>
                      <a:pt x="326" y="310"/>
                      <a:pt x="325" y="311"/>
                      <a:pt x="324" y="311"/>
                    </a:cubicBezTo>
                    <a:cubicBezTo>
                      <a:pt x="322" y="311"/>
                      <a:pt x="321" y="310"/>
                      <a:pt x="321" y="308"/>
                    </a:cubicBezTo>
                    <a:cubicBezTo>
                      <a:pt x="321" y="307"/>
                      <a:pt x="322" y="306"/>
                      <a:pt x="324" y="306"/>
                    </a:cubicBezTo>
                    <a:close/>
                    <a:moveTo>
                      <a:pt x="312" y="306"/>
                    </a:moveTo>
                    <a:cubicBezTo>
                      <a:pt x="312" y="306"/>
                      <a:pt x="312" y="306"/>
                      <a:pt x="312" y="306"/>
                    </a:cubicBezTo>
                    <a:cubicBezTo>
                      <a:pt x="314" y="306"/>
                      <a:pt x="315" y="307"/>
                      <a:pt x="315" y="308"/>
                    </a:cubicBezTo>
                    <a:cubicBezTo>
                      <a:pt x="315" y="310"/>
                      <a:pt x="314" y="311"/>
                      <a:pt x="312" y="311"/>
                    </a:cubicBezTo>
                    <a:cubicBezTo>
                      <a:pt x="311" y="311"/>
                      <a:pt x="310" y="310"/>
                      <a:pt x="310" y="308"/>
                    </a:cubicBezTo>
                    <a:cubicBezTo>
                      <a:pt x="310" y="307"/>
                      <a:pt x="311" y="306"/>
                      <a:pt x="312" y="306"/>
                    </a:cubicBezTo>
                    <a:close/>
                    <a:moveTo>
                      <a:pt x="301" y="306"/>
                    </a:moveTo>
                    <a:cubicBezTo>
                      <a:pt x="301" y="306"/>
                      <a:pt x="301" y="306"/>
                      <a:pt x="301" y="306"/>
                    </a:cubicBezTo>
                    <a:cubicBezTo>
                      <a:pt x="302" y="306"/>
                      <a:pt x="303" y="307"/>
                      <a:pt x="303" y="308"/>
                    </a:cubicBezTo>
                    <a:cubicBezTo>
                      <a:pt x="303" y="310"/>
                      <a:pt x="302" y="311"/>
                      <a:pt x="301" y="311"/>
                    </a:cubicBezTo>
                    <a:cubicBezTo>
                      <a:pt x="299" y="311"/>
                      <a:pt x="298" y="310"/>
                      <a:pt x="298" y="308"/>
                    </a:cubicBezTo>
                    <a:cubicBezTo>
                      <a:pt x="298" y="307"/>
                      <a:pt x="299" y="306"/>
                      <a:pt x="301" y="306"/>
                    </a:cubicBezTo>
                    <a:close/>
                    <a:moveTo>
                      <a:pt x="289" y="306"/>
                    </a:moveTo>
                    <a:cubicBezTo>
                      <a:pt x="289" y="306"/>
                      <a:pt x="289" y="306"/>
                      <a:pt x="289" y="306"/>
                    </a:cubicBezTo>
                    <a:cubicBezTo>
                      <a:pt x="291" y="306"/>
                      <a:pt x="292" y="307"/>
                      <a:pt x="292" y="308"/>
                    </a:cubicBezTo>
                    <a:cubicBezTo>
                      <a:pt x="292" y="310"/>
                      <a:pt x="291" y="311"/>
                      <a:pt x="289" y="311"/>
                    </a:cubicBezTo>
                    <a:cubicBezTo>
                      <a:pt x="289" y="311"/>
                      <a:pt x="289" y="311"/>
                      <a:pt x="289" y="311"/>
                    </a:cubicBezTo>
                    <a:cubicBezTo>
                      <a:pt x="288" y="311"/>
                      <a:pt x="287" y="310"/>
                      <a:pt x="287" y="308"/>
                    </a:cubicBezTo>
                    <a:cubicBezTo>
                      <a:pt x="287" y="307"/>
                      <a:pt x="288" y="306"/>
                      <a:pt x="289" y="306"/>
                    </a:cubicBezTo>
                    <a:close/>
                    <a:moveTo>
                      <a:pt x="277" y="306"/>
                    </a:moveTo>
                    <a:cubicBezTo>
                      <a:pt x="278" y="306"/>
                      <a:pt x="278" y="306"/>
                      <a:pt x="278" y="306"/>
                    </a:cubicBezTo>
                    <a:cubicBezTo>
                      <a:pt x="279" y="306"/>
                      <a:pt x="280" y="307"/>
                      <a:pt x="280" y="308"/>
                    </a:cubicBezTo>
                    <a:cubicBezTo>
                      <a:pt x="280" y="310"/>
                      <a:pt x="279" y="311"/>
                      <a:pt x="278" y="311"/>
                    </a:cubicBezTo>
                    <a:cubicBezTo>
                      <a:pt x="276" y="311"/>
                      <a:pt x="275" y="310"/>
                      <a:pt x="275" y="308"/>
                    </a:cubicBezTo>
                    <a:cubicBezTo>
                      <a:pt x="275" y="307"/>
                      <a:pt x="276" y="306"/>
                      <a:pt x="277" y="306"/>
                    </a:cubicBezTo>
                    <a:close/>
                    <a:moveTo>
                      <a:pt x="266" y="306"/>
                    </a:moveTo>
                    <a:cubicBezTo>
                      <a:pt x="266" y="306"/>
                      <a:pt x="266" y="306"/>
                      <a:pt x="266" y="306"/>
                    </a:cubicBezTo>
                    <a:cubicBezTo>
                      <a:pt x="267" y="306"/>
                      <a:pt x="268" y="307"/>
                      <a:pt x="268" y="308"/>
                    </a:cubicBezTo>
                    <a:cubicBezTo>
                      <a:pt x="268" y="310"/>
                      <a:pt x="267" y="311"/>
                      <a:pt x="266" y="311"/>
                    </a:cubicBezTo>
                    <a:cubicBezTo>
                      <a:pt x="265" y="311"/>
                      <a:pt x="264" y="310"/>
                      <a:pt x="264" y="308"/>
                    </a:cubicBezTo>
                    <a:cubicBezTo>
                      <a:pt x="264" y="307"/>
                      <a:pt x="265" y="306"/>
                      <a:pt x="266" y="306"/>
                    </a:cubicBezTo>
                    <a:close/>
                    <a:moveTo>
                      <a:pt x="254" y="306"/>
                    </a:moveTo>
                    <a:cubicBezTo>
                      <a:pt x="254" y="306"/>
                      <a:pt x="254" y="306"/>
                      <a:pt x="254" y="306"/>
                    </a:cubicBezTo>
                    <a:cubicBezTo>
                      <a:pt x="256" y="306"/>
                      <a:pt x="257" y="307"/>
                      <a:pt x="257" y="308"/>
                    </a:cubicBezTo>
                    <a:cubicBezTo>
                      <a:pt x="257" y="310"/>
                      <a:pt x="256" y="311"/>
                      <a:pt x="254" y="311"/>
                    </a:cubicBezTo>
                    <a:cubicBezTo>
                      <a:pt x="253" y="311"/>
                      <a:pt x="252" y="310"/>
                      <a:pt x="252" y="308"/>
                    </a:cubicBezTo>
                    <a:cubicBezTo>
                      <a:pt x="252" y="307"/>
                      <a:pt x="253" y="306"/>
                      <a:pt x="254" y="306"/>
                    </a:cubicBezTo>
                    <a:close/>
                    <a:moveTo>
                      <a:pt x="243" y="306"/>
                    </a:moveTo>
                    <a:cubicBezTo>
                      <a:pt x="243" y="306"/>
                      <a:pt x="243" y="306"/>
                      <a:pt x="243" y="306"/>
                    </a:cubicBezTo>
                    <a:cubicBezTo>
                      <a:pt x="244" y="306"/>
                      <a:pt x="245" y="307"/>
                      <a:pt x="245" y="308"/>
                    </a:cubicBezTo>
                    <a:cubicBezTo>
                      <a:pt x="245" y="310"/>
                      <a:pt x="244" y="311"/>
                      <a:pt x="243" y="311"/>
                    </a:cubicBezTo>
                    <a:cubicBezTo>
                      <a:pt x="243" y="311"/>
                      <a:pt x="243" y="311"/>
                      <a:pt x="243" y="311"/>
                    </a:cubicBezTo>
                    <a:cubicBezTo>
                      <a:pt x="241" y="311"/>
                      <a:pt x="240" y="310"/>
                      <a:pt x="240" y="308"/>
                    </a:cubicBezTo>
                    <a:cubicBezTo>
                      <a:pt x="240" y="307"/>
                      <a:pt x="241" y="306"/>
                      <a:pt x="243" y="306"/>
                    </a:cubicBezTo>
                    <a:close/>
                    <a:moveTo>
                      <a:pt x="231" y="306"/>
                    </a:moveTo>
                    <a:cubicBezTo>
                      <a:pt x="231" y="306"/>
                      <a:pt x="231" y="306"/>
                      <a:pt x="231" y="306"/>
                    </a:cubicBezTo>
                    <a:cubicBezTo>
                      <a:pt x="233" y="306"/>
                      <a:pt x="234" y="307"/>
                      <a:pt x="234" y="308"/>
                    </a:cubicBezTo>
                    <a:cubicBezTo>
                      <a:pt x="234" y="310"/>
                      <a:pt x="233" y="311"/>
                      <a:pt x="231" y="311"/>
                    </a:cubicBezTo>
                    <a:cubicBezTo>
                      <a:pt x="231" y="311"/>
                      <a:pt x="231" y="311"/>
                      <a:pt x="231" y="311"/>
                    </a:cubicBezTo>
                    <a:cubicBezTo>
                      <a:pt x="230" y="311"/>
                      <a:pt x="229" y="310"/>
                      <a:pt x="229" y="308"/>
                    </a:cubicBezTo>
                    <a:cubicBezTo>
                      <a:pt x="229" y="307"/>
                      <a:pt x="230" y="306"/>
                      <a:pt x="231" y="306"/>
                    </a:cubicBezTo>
                    <a:close/>
                    <a:moveTo>
                      <a:pt x="220" y="306"/>
                    </a:moveTo>
                    <a:cubicBezTo>
                      <a:pt x="220" y="306"/>
                      <a:pt x="220" y="306"/>
                      <a:pt x="220" y="306"/>
                    </a:cubicBezTo>
                    <a:cubicBezTo>
                      <a:pt x="221" y="306"/>
                      <a:pt x="222" y="307"/>
                      <a:pt x="222" y="308"/>
                    </a:cubicBezTo>
                    <a:cubicBezTo>
                      <a:pt x="222" y="310"/>
                      <a:pt x="221" y="311"/>
                      <a:pt x="220" y="311"/>
                    </a:cubicBezTo>
                    <a:cubicBezTo>
                      <a:pt x="218" y="311"/>
                      <a:pt x="217" y="310"/>
                      <a:pt x="217" y="308"/>
                    </a:cubicBezTo>
                    <a:cubicBezTo>
                      <a:pt x="217" y="307"/>
                      <a:pt x="218" y="306"/>
                      <a:pt x="220" y="306"/>
                    </a:cubicBezTo>
                    <a:close/>
                    <a:moveTo>
                      <a:pt x="208" y="306"/>
                    </a:moveTo>
                    <a:cubicBezTo>
                      <a:pt x="208" y="306"/>
                      <a:pt x="208" y="306"/>
                      <a:pt x="208" y="306"/>
                    </a:cubicBezTo>
                    <a:cubicBezTo>
                      <a:pt x="210" y="306"/>
                      <a:pt x="211" y="307"/>
                      <a:pt x="211" y="308"/>
                    </a:cubicBezTo>
                    <a:cubicBezTo>
                      <a:pt x="211" y="310"/>
                      <a:pt x="210" y="311"/>
                      <a:pt x="208" y="311"/>
                    </a:cubicBezTo>
                    <a:cubicBezTo>
                      <a:pt x="207" y="311"/>
                      <a:pt x="206" y="310"/>
                      <a:pt x="206" y="308"/>
                    </a:cubicBezTo>
                    <a:cubicBezTo>
                      <a:pt x="206" y="307"/>
                      <a:pt x="207" y="306"/>
                      <a:pt x="208" y="306"/>
                    </a:cubicBezTo>
                    <a:close/>
                    <a:moveTo>
                      <a:pt x="196" y="306"/>
                    </a:moveTo>
                    <a:cubicBezTo>
                      <a:pt x="197" y="306"/>
                      <a:pt x="197" y="306"/>
                      <a:pt x="197" y="306"/>
                    </a:cubicBezTo>
                    <a:cubicBezTo>
                      <a:pt x="198" y="306"/>
                      <a:pt x="199" y="307"/>
                      <a:pt x="199" y="308"/>
                    </a:cubicBezTo>
                    <a:cubicBezTo>
                      <a:pt x="199" y="310"/>
                      <a:pt x="198" y="311"/>
                      <a:pt x="197" y="311"/>
                    </a:cubicBezTo>
                    <a:cubicBezTo>
                      <a:pt x="196" y="311"/>
                      <a:pt x="196" y="311"/>
                      <a:pt x="196" y="311"/>
                    </a:cubicBezTo>
                    <a:cubicBezTo>
                      <a:pt x="195" y="311"/>
                      <a:pt x="194" y="310"/>
                      <a:pt x="194" y="308"/>
                    </a:cubicBezTo>
                    <a:cubicBezTo>
                      <a:pt x="194" y="307"/>
                      <a:pt x="195" y="306"/>
                      <a:pt x="196" y="306"/>
                    </a:cubicBezTo>
                    <a:close/>
                    <a:moveTo>
                      <a:pt x="185" y="306"/>
                    </a:moveTo>
                    <a:cubicBezTo>
                      <a:pt x="185" y="306"/>
                      <a:pt x="185" y="306"/>
                      <a:pt x="185" y="306"/>
                    </a:cubicBezTo>
                    <a:cubicBezTo>
                      <a:pt x="186" y="306"/>
                      <a:pt x="188" y="307"/>
                      <a:pt x="188" y="308"/>
                    </a:cubicBezTo>
                    <a:cubicBezTo>
                      <a:pt x="188" y="310"/>
                      <a:pt x="186" y="311"/>
                      <a:pt x="185" y="311"/>
                    </a:cubicBezTo>
                    <a:cubicBezTo>
                      <a:pt x="185" y="311"/>
                      <a:pt x="185" y="311"/>
                      <a:pt x="185" y="311"/>
                    </a:cubicBezTo>
                    <a:cubicBezTo>
                      <a:pt x="184" y="311"/>
                      <a:pt x="182" y="310"/>
                      <a:pt x="182" y="308"/>
                    </a:cubicBezTo>
                    <a:cubicBezTo>
                      <a:pt x="182" y="307"/>
                      <a:pt x="184" y="306"/>
                      <a:pt x="185" y="306"/>
                    </a:cubicBezTo>
                    <a:close/>
                    <a:moveTo>
                      <a:pt x="173" y="306"/>
                    </a:moveTo>
                    <a:cubicBezTo>
                      <a:pt x="174" y="306"/>
                      <a:pt x="174" y="306"/>
                      <a:pt x="174" y="306"/>
                    </a:cubicBezTo>
                    <a:cubicBezTo>
                      <a:pt x="175" y="306"/>
                      <a:pt x="176" y="307"/>
                      <a:pt x="176" y="308"/>
                    </a:cubicBezTo>
                    <a:cubicBezTo>
                      <a:pt x="176" y="310"/>
                      <a:pt x="175" y="311"/>
                      <a:pt x="174" y="311"/>
                    </a:cubicBezTo>
                    <a:cubicBezTo>
                      <a:pt x="172" y="311"/>
                      <a:pt x="171" y="310"/>
                      <a:pt x="171" y="308"/>
                    </a:cubicBezTo>
                    <a:cubicBezTo>
                      <a:pt x="171" y="307"/>
                      <a:pt x="172" y="306"/>
                      <a:pt x="173" y="306"/>
                    </a:cubicBezTo>
                    <a:close/>
                    <a:moveTo>
                      <a:pt x="162" y="306"/>
                    </a:moveTo>
                    <a:cubicBezTo>
                      <a:pt x="162" y="306"/>
                      <a:pt x="162" y="306"/>
                      <a:pt x="162" y="306"/>
                    </a:cubicBezTo>
                    <a:cubicBezTo>
                      <a:pt x="163" y="306"/>
                      <a:pt x="164" y="307"/>
                      <a:pt x="164" y="308"/>
                    </a:cubicBezTo>
                    <a:cubicBezTo>
                      <a:pt x="164" y="310"/>
                      <a:pt x="163" y="311"/>
                      <a:pt x="162" y="311"/>
                    </a:cubicBezTo>
                    <a:cubicBezTo>
                      <a:pt x="161" y="311"/>
                      <a:pt x="159" y="310"/>
                      <a:pt x="159" y="308"/>
                    </a:cubicBezTo>
                    <a:cubicBezTo>
                      <a:pt x="159" y="307"/>
                      <a:pt x="160" y="306"/>
                      <a:pt x="162" y="306"/>
                    </a:cubicBezTo>
                    <a:close/>
                    <a:moveTo>
                      <a:pt x="150" y="306"/>
                    </a:moveTo>
                    <a:cubicBezTo>
                      <a:pt x="150" y="306"/>
                      <a:pt x="150" y="306"/>
                      <a:pt x="150" y="306"/>
                    </a:cubicBezTo>
                    <a:cubicBezTo>
                      <a:pt x="152" y="306"/>
                      <a:pt x="153" y="307"/>
                      <a:pt x="153" y="308"/>
                    </a:cubicBezTo>
                    <a:cubicBezTo>
                      <a:pt x="153" y="310"/>
                      <a:pt x="152" y="311"/>
                      <a:pt x="150" y="311"/>
                    </a:cubicBezTo>
                    <a:cubicBezTo>
                      <a:pt x="150" y="311"/>
                      <a:pt x="150" y="311"/>
                      <a:pt x="150" y="311"/>
                    </a:cubicBezTo>
                    <a:cubicBezTo>
                      <a:pt x="149" y="311"/>
                      <a:pt x="148" y="310"/>
                      <a:pt x="148" y="308"/>
                    </a:cubicBezTo>
                    <a:cubicBezTo>
                      <a:pt x="148" y="307"/>
                      <a:pt x="149" y="306"/>
                      <a:pt x="150" y="306"/>
                    </a:cubicBezTo>
                    <a:close/>
                    <a:moveTo>
                      <a:pt x="139" y="306"/>
                    </a:moveTo>
                    <a:cubicBezTo>
                      <a:pt x="139" y="306"/>
                      <a:pt x="139" y="306"/>
                      <a:pt x="139" y="306"/>
                    </a:cubicBezTo>
                    <a:cubicBezTo>
                      <a:pt x="140" y="306"/>
                      <a:pt x="141" y="307"/>
                      <a:pt x="141" y="308"/>
                    </a:cubicBezTo>
                    <a:cubicBezTo>
                      <a:pt x="141" y="310"/>
                      <a:pt x="140" y="311"/>
                      <a:pt x="139" y="311"/>
                    </a:cubicBezTo>
                    <a:cubicBezTo>
                      <a:pt x="139" y="311"/>
                      <a:pt x="139" y="311"/>
                      <a:pt x="139" y="311"/>
                    </a:cubicBezTo>
                    <a:cubicBezTo>
                      <a:pt x="137" y="311"/>
                      <a:pt x="136" y="310"/>
                      <a:pt x="136" y="308"/>
                    </a:cubicBezTo>
                    <a:cubicBezTo>
                      <a:pt x="136" y="307"/>
                      <a:pt x="137" y="306"/>
                      <a:pt x="139" y="306"/>
                    </a:cubicBezTo>
                    <a:close/>
                    <a:moveTo>
                      <a:pt x="127" y="306"/>
                    </a:moveTo>
                    <a:cubicBezTo>
                      <a:pt x="127" y="306"/>
                      <a:pt x="127" y="306"/>
                      <a:pt x="127" y="306"/>
                    </a:cubicBezTo>
                    <a:cubicBezTo>
                      <a:pt x="129" y="306"/>
                      <a:pt x="130" y="307"/>
                      <a:pt x="130" y="308"/>
                    </a:cubicBezTo>
                    <a:cubicBezTo>
                      <a:pt x="130" y="310"/>
                      <a:pt x="129" y="311"/>
                      <a:pt x="127" y="311"/>
                    </a:cubicBezTo>
                    <a:cubicBezTo>
                      <a:pt x="126" y="311"/>
                      <a:pt x="125" y="310"/>
                      <a:pt x="125" y="308"/>
                    </a:cubicBezTo>
                    <a:cubicBezTo>
                      <a:pt x="125" y="307"/>
                      <a:pt x="126" y="306"/>
                      <a:pt x="127" y="306"/>
                    </a:cubicBezTo>
                    <a:close/>
                    <a:moveTo>
                      <a:pt x="116" y="306"/>
                    </a:moveTo>
                    <a:cubicBezTo>
                      <a:pt x="116" y="306"/>
                      <a:pt x="116" y="306"/>
                      <a:pt x="116" y="306"/>
                    </a:cubicBezTo>
                    <a:cubicBezTo>
                      <a:pt x="117" y="306"/>
                      <a:pt x="118" y="307"/>
                      <a:pt x="118" y="308"/>
                    </a:cubicBezTo>
                    <a:cubicBezTo>
                      <a:pt x="118" y="310"/>
                      <a:pt x="117" y="311"/>
                      <a:pt x="116" y="311"/>
                    </a:cubicBezTo>
                    <a:cubicBezTo>
                      <a:pt x="114" y="311"/>
                      <a:pt x="113" y="310"/>
                      <a:pt x="113" y="308"/>
                    </a:cubicBezTo>
                    <a:cubicBezTo>
                      <a:pt x="113" y="307"/>
                      <a:pt x="114" y="306"/>
                      <a:pt x="116" y="306"/>
                    </a:cubicBezTo>
                    <a:close/>
                    <a:moveTo>
                      <a:pt x="104" y="306"/>
                    </a:moveTo>
                    <a:cubicBezTo>
                      <a:pt x="104" y="306"/>
                      <a:pt x="104" y="306"/>
                      <a:pt x="104" y="306"/>
                    </a:cubicBezTo>
                    <a:cubicBezTo>
                      <a:pt x="105" y="306"/>
                      <a:pt x="107" y="307"/>
                      <a:pt x="107" y="308"/>
                    </a:cubicBezTo>
                    <a:cubicBezTo>
                      <a:pt x="107" y="310"/>
                      <a:pt x="105" y="311"/>
                      <a:pt x="104" y="311"/>
                    </a:cubicBezTo>
                    <a:cubicBezTo>
                      <a:pt x="104" y="311"/>
                      <a:pt x="104" y="311"/>
                      <a:pt x="104" y="311"/>
                    </a:cubicBezTo>
                    <a:cubicBezTo>
                      <a:pt x="103" y="311"/>
                      <a:pt x="102" y="310"/>
                      <a:pt x="102" y="308"/>
                    </a:cubicBezTo>
                    <a:cubicBezTo>
                      <a:pt x="102" y="307"/>
                      <a:pt x="103" y="306"/>
                      <a:pt x="104" y="306"/>
                    </a:cubicBezTo>
                    <a:close/>
                    <a:moveTo>
                      <a:pt x="92" y="306"/>
                    </a:moveTo>
                    <a:cubicBezTo>
                      <a:pt x="93" y="306"/>
                      <a:pt x="93" y="306"/>
                      <a:pt x="93" y="306"/>
                    </a:cubicBezTo>
                    <a:cubicBezTo>
                      <a:pt x="94" y="306"/>
                      <a:pt x="95" y="307"/>
                      <a:pt x="95" y="308"/>
                    </a:cubicBezTo>
                    <a:cubicBezTo>
                      <a:pt x="95" y="310"/>
                      <a:pt x="94" y="311"/>
                      <a:pt x="93" y="311"/>
                    </a:cubicBezTo>
                    <a:cubicBezTo>
                      <a:pt x="92" y="311"/>
                      <a:pt x="92" y="311"/>
                      <a:pt x="92" y="311"/>
                    </a:cubicBezTo>
                    <a:cubicBezTo>
                      <a:pt x="91" y="311"/>
                      <a:pt x="90" y="310"/>
                      <a:pt x="90" y="308"/>
                    </a:cubicBezTo>
                    <a:cubicBezTo>
                      <a:pt x="90" y="307"/>
                      <a:pt x="91" y="306"/>
                      <a:pt x="92" y="306"/>
                    </a:cubicBezTo>
                    <a:close/>
                    <a:moveTo>
                      <a:pt x="81" y="306"/>
                    </a:moveTo>
                    <a:cubicBezTo>
                      <a:pt x="81" y="306"/>
                      <a:pt x="81" y="306"/>
                      <a:pt x="81" y="306"/>
                    </a:cubicBezTo>
                    <a:cubicBezTo>
                      <a:pt x="82" y="306"/>
                      <a:pt x="83" y="307"/>
                      <a:pt x="83" y="308"/>
                    </a:cubicBezTo>
                    <a:cubicBezTo>
                      <a:pt x="83" y="310"/>
                      <a:pt x="82" y="311"/>
                      <a:pt x="81" y="311"/>
                    </a:cubicBezTo>
                    <a:cubicBezTo>
                      <a:pt x="80" y="311"/>
                      <a:pt x="78" y="310"/>
                      <a:pt x="78" y="308"/>
                    </a:cubicBezTo>
                    <a:cubicBezTo>
                      <a:pt x="78" y="307"/>
                      <a:pt x="79" y="306"/>
                      <a:pt x="81" y="306"/>
                    </a:cubicBezTo>
                    <a:close/>
                    <a:moveTo>
                      <a:pt x="69" y="306"/>
                    </a:moveTo>
                    <a:cubicBezTo>
                      <a:pt x="69" y="306"/>
                      <a:pt x="69" y="306"/>
                      <a:pt x="69" y="306"/>
                    </a:cubicBezTo>
                    <a:cubicBezTo>
                      <a:pt x="71" y="306"/>
                      <a:pt x="72" y="307"/>
                      <a:pt x="72" y="308"/>
                    </a:cubicBezTo>
                    <a:cubicBezTo>
                      <a:pt x="72" y="310"/>
                      <a:pt x="71" y="311"/>
                      <a:pt x="69" y="311"/>
                    </a:cubicBezTo>
                    <a:cubicBezTo>
                      <a:pt x="68" y="311"/>
                      <a:pt x="67" y="310"/>
                      <a:pt x="67" y="308"/>
                    </a:cubicBezTo>
                    <a:cubicBezTo>
                      <a:pt x="67" y="307"/>
                      <a:pt x="68" y="306"/>
                      <a:pt x="69" y="306"/>
                    </a:cubicBezTo>
                    <a:close/>
                    <a:moveTo>
                      <a:pt x="58" y="306"/>
                    </a:moveTo>
                    <a:cubicBezTo>
                      <a:pt x="58" y="306"/>
                      <a:pt x="58" y="306"/>
                      <a:pt x="58" y="306"/>
                    </a:cubicBezTo>
                    <a:cubicBezTo>
                      <a:pt x="59" y="306"/>
                      <a:pt x="60" y="307"/>
                      <a:pt x="60" y="308"/>
                    </a:cubicBezTo>
                    <a:cubicBezTo>
                      <a:pt x="60" y="310"/>
                      <a:pt x="59" y="311"/>
                      <a:pt x="58" y="311"/>
                    </a:cubicBezTo>
                    <a:cubicBezTo>
                      <a:pt x="57" y="311"/>
                      <a:pt x="55" y="310"/>
                      <a:pt x="55" y="308"/>
                    </a:cubicBezTo>
                    <a:cubicBezTo>
                      <a:pt x="55" y="307"/>
                      <a:pt x="56" y="306"/>
                      <a:pt x="58" y="306"/>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285" name="Freeform 43"/>
              <p:cNvSpPr>
                <a:spLocks/>
              </p:cNvSpPr>
              <p:nvPr/>
            </p:nvSpPr>
            <p:spPr bwMode="auto">
              <a:xfrm>
                <a:off x="1539029" y="2065275"/>
                <a:ext cx="84754" cy="164553"/>
              </a:xfrm>
              <a:custGeom>
                <a:avLst/>
                <a:gdLst>
                  <a:gd name="T0" fmla="*/ 0 w 51"/>
                  <a:gd name="T1" fmla="*/ 0 h 101"/>
                  <a:gd name="T2" fmla="*/ 51 w 51"/>
                  <a:gd name="T3" fmla="*/ 50 h 101"/>
                  <a:gd name="T4" fmla="*/ 0 w 51"/>
                  <a:gd name="T5" fmla="*/ 101 h 101"/>
                  <a:gd name="T6" fmla="*/ 0 w 51"/>
                  <a:gd name="T7" fmla="*/ 0 h 101"/>
                  <a:gd name="T8" fmla="*/ 0 w 51"/>
                  <a:gd name="T9" fmla="*/ 0 h 101"/>
                </a:gdLst>
                <a:ahLst/>
                <a:cxnLst>
                  <a:cxn ang="0">
                    <a:pos x="T0" y="T1"/>
                  </a:cxn>
                  <a:cxn ang="0">
                    <a:pos x="T2" y="T3"/>
                  </a:cxn>
                  <a:cxn ang="0">
                    <a:pos x="T4" y="T5"/>
                  </a:cxn>
                  <a:cxn ang="0">
                    <a:pos x="T6" y="T7"/>
                  </a:cxn>
                  <a:cxn ang="0">
                    <a:pos x="T8" y="T9"/>
                  </a:cxn>
                </a:cxnLst>
                <a:rect l="0" t="0" r="r" b="b"/>
                <a:pathLst>
                  <a:path w="51" h="101">
                    <a:moveTo>
                      <a:pt x="0" y="0"/>
                    </a:moveTo>
                    <a:lnTo>
                      <a:pt x="51" y="50"/>
                    </a:lnTo>
                    <a:lnTo>
                      <a:pt x="0" y="101"/>
                    </a:lnTo>
                    <a:lnTo>
                      <a:pt x="0" y="0"/>
                    </a:lnTo>
                    <a:lnTo>
                      <a:pt x="0"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286" name="Freeform 44"/>
              <p:cNvSpPr>
                <a:spLocks/>
              </p:cNvSpPr>
              <p:nvPr/>
            </p:nvSpPr>
            <p:spPr bwMode="auto">
              <a:xfrm>
                <a:off x="8299473" y="4347828"/>
                <a:ext cx="83093" cy="162923"/>
              </a:xfrm>
              <a:custGeom>
                <a:avLst/>
                <a:gdLst>
                  <a:gd name="T0" fmla="*/ 50 w 50"/>
                  <a:gd name="T1" fmla="*/ 0 h 100"/>
                  <a:gd name="T2" fmla="*/ 0 w 50"/>
                  <a:gd name="T3" fmla="*/ 50 h 100"/>
                  <a:gd name="T4" fmla="*/ 50 w 50"/>
                  <a:gd name="T5" fmla="*/ 100 h 100"/>
                  <a:gd name="T6" fmla="*/ 50 w 50"/>
                  <a:gd name="T7" fmla="*/ 0 h 100"/>
                  <a:gd name="T8" fmla="*/ 50 w 50"/>
                  <a:gd name="T9" fmla="*/ 0 h 100"/>
                </a:gdLst>
                <a:ahLst/>
                <a:cxnLst>
                  <a:cxn ang="0">
                    <a:pos x="T0" y="T1"/>
                  </a:cxn>
                  <a:cxn ang="0">
                    <a:pos x="T2" y="T3"/>
                  </a:cxn>
                  <a:cxn ang="0">
                    <a:pos x="T4" y="T5"/>
                  </a:cxn>
                  <a:cxn ang="0">
                    <a:pos x="T6" y="T7"/>
                  </a:cxn>
                  <a:cxn ang="0">
                    <a:pos x="T8" y="T9"/>
                  </a:cxn>
                </a:cxnLst>
                <a:rect l="0" t="0" r="r" b="b"/>
                <a:pathLst>
                  <a:path w="50" h="100">
                    <a:moveTo>
                      <a:pt x="50" y="0"/>
                    </a:moveTo>
                    <a:lnTo>
                      <a:pt x="0" y="50"/>
                    </a:lnTo>
                    <a:lnTo>
                      <a:pt x="50" y="100"/>
                    </a:lnTo>
                    <a:lnTo>
                      <a:pt x="50" y="0"/>
                    </a:lnTo>
                    <a:lnTo>
                      <a:pt x="50"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287" name="Freeform 45"/>
              <p:cNvSpPr>
                <a:spLocks noEditPoints="1"/>
              </p:cNvSpPr>
              <p:nvPr/>
            </p:nvSpPr>
            <p:spPr bwMode="auto">
              <a:xfrm>
                <a:off x="8435745" y="2132074"/>
                <a:ext cx="2565911" cy="2320025"/>
              </a:xfrm>
              <a:custGeom>
                <a:avLst/>
                <a:gdLst>
                  <a:gd name="T0" fmla="*/ 292 w 339"/>
                  <a:gd name="T1" fmla="*/ 4 h 311"/>
                  <a:gd name="T2" fmla="*/ 280 w 339"/>
                  <a:gd name="T3" fmla="*/ 4 h 311"/>
                  <a:gd name="T4" fmla="*/ 304 w 339"/>
                  <a:gd name="T5" fmla="*/ 5 h 311"/>
                  <a:gd name="T6" fmla="*/ 314 w 339"/>
                  <a:gd name="T7" fmla="*/ 9 h 311"/>
                  <a:gd name="T8" fmla="*/ 324 w 339"/>
                  <a:gd name="T9" fmla="*/ 16 h 311"/>
                  <a:gd name="T10" fmla="*/ 331 w 339"/>
                  <a:gd name="T11" fmla="*/ 25 h 311"/>
                  <a:gd name="T12" fmla="*/ 335 w 339"/>
                  <a:gd name="T13" fmla="*/ 36 h 311"/>
                  <a:gd name="T14" fmla="*/ 333 w 339"/>
                  <a:gd name="T15" fmla="*/ 34 h 311"/>
                  <a:gd name="T16" fmla="*/ 334 w 339"/>
                  <a:gd name="T17" fmla="*/ 45 h 311"/>
                  <a:gd name="T18" fmla="*/ 334 w 339"/>
                  <a:gd name="T19" fmla="*/ 57 h 311"/>
                  <a:gd name="T20" fmla="*/ 334 w 339"/>
                  <a:gd name="T21" fmla="*/ 68 h 311"/>
                  <a:gd name="T22" fmla="*/ 334 w 339"/>
                  <a:gd name="T23" fmla="*/ 80 h 311"/>
                  <a:gd name="T24" fmla="*/ 336 w 339"/>
                  <a:gd name="T25" fmla="*/ 94 h 311"/>
                  <a:gd name="T26" fmla="*/ 336 w 339"/>
                  <a:gd name="T27" fmla="*/ 117 h 311"/>
                  <a:gd name="T28" fmla="*/ 339 w 339"/>
                  <a:gd name="T29" fmla="*/ 126 h 311"/>
                  <a:gd name="T30" fmla="*/ 339 w 339"/>
                  <a:gd name="T31" fmla="*/ 149 h 311"/>
                  <a:gd name="T32" fmla="*/ 339 w 339"/>
                  <a:gd name="T33" fmla="*/ 161 h 311"/>
                  <a:gd name="T34" fmla="*/ 339 w 339"/>
                  <a:gd name="T35" fmla="*/ 172 h 311"/>
                  <a:gd name="T36" fmla="*/ 292 w 339"/>
                  <a:gd name="T37" fmla="*/ 306 h 311"/>
                  <a:gd name="T38" fmla="*/ 306 w 339"/>
                  <a:gd name="T39" fmla="*/ 307 h 311"/>
                  <a:gd name="T40" fmla="*/ 317 w 339"/>
                  <a:gd name="T41" fmla="*/ 302 h 311"/>
                  <a:gd name="T42" fmla="*/ 326 w 339"/>
                  <a:gd name="T43" fmla="*/ 295 h 311"/>
                  <a:gd name="T44" fmla="*/ 332 w 339"/>
                  <a:gd name="T45" fmla="*/ 285 h 311"/>
                  <a:gd name="T46" fmla="*/ 336 w 339"/>
                  <a:gd name="T47" fmla="*/ 274 h 311"/>
                  <a:gd name="T48" fmla="*/ 335 w 339"/>
                  <a:gd name="T49" fmla="*/ 274 h 311"/>
                  <a:gd name="T50" fmla="*/ 336 w 339"/>
                  <a:gd name="T51" fmla="*/ 262 h 311"/>
                  <a:gd name="T52" fmla="*/ 336 w 339"/>
                  <a:gd name="T53" fmla="*/ 251 h 311"/>
                  <a:gd name="T54" fmla="*/ 336 w 339"/>
                  <a:gd name="T55" fmla="*/ 239 h 311"/>
                  <a:gd name="T56" fmla="*/ 336 w 339"/>
                  <a:gd name="T57" fmla="*/ 228 h 311"/>
                  <a:gd name="T58" fmla="*/ 336 w 339"/>
                  <a:gd name="T59" fmla="*/ 205 h 311"/>
                  <a:gd name="T60" fmla="*/ 339 w 339"/>
                  <a:gd name="T61" fmla="*/ 195 h 311"/>
                  <a:gd name="T62" fmla="*/ 339 w 339"/>
                  <a:gd name="T63" fmla="*/ 184 h 311"/>
                  <a:gd name="T64" fmla="*/ 3 w 339"/>
                  <a:gd name="T65" fmla="*/ 311 h 311"/>
                  <a:gd name="T66" fmla="*/ 14 w 339"/>
                  <a:gd name="T67" fmla="*/ 311 h 311"/>
                  <a:gd name="T68" fmla="*/ 28 w 339"/>
                  <a:gd name="T69" fmla="*/ 308 h 311"/>
                  <a:gd name="T70" fmla="*/ 38 w 339"/>
                  <a:gd name="T71" fmla="*/ 306 h 311"/>
                  <a:gd name="T72" fmla="*/ 49 w 339"/>
                  <a:gd name="T73" fmla="*/ 306 h 311"/>
                  <a:gd name="T74" fmla="*/ 72 w 339"/>
                  <a:gd name="T75" fmla="*/ 306 h 311"/>
                  <a:gd name="T76" fmla="*/ 84 w 339"/>
                  <a:gd name="T77" fmla="*/ 306 h 311"/>
                  <a:gd name="T78" fmla="*/ 93 w 339"/>
                  <a:gd name="T79" fmla="*/ 308 h 311"/>
                  <a:gd name="T80" fmla="*/ 104 w 339"/>
                  <a:gd name="T81" fmla="*/ 308 h 311"/>
                  <a:gd name="T82" fmla="*/ 116 w 339"/>
                  <a:gd name="T83" fmla="*/ 308 h 311"/>
                  <a:gd name="T84" fmla="*/ 130 w 339"/>
                  <a:gd name="T85" fmla="*/ 311 h 311"/>
                  <a:gd name="T86" fmla="*/ 142 w 339"/>
                  <a:gd name="T87" fmla="*/ 311 h 311"/>
                  <a:gd name="T88" fmla="*/ 153 w 339"/>
                  <a:gd name="T89" fmla="*/ 311 h 311"/>
                  <a:gd name="T90" fmla="*/ 167 w 339"/>
                  <a:gd name="T91" fmla="*/ 308 h 311"/>
                  <a:gd name="T92" fmla="*/ 176 w 339"/>
                  <a:gd name="T93" fmla="*/ 306 h 311"/>
                  <a:gd name="T94" fmla="*/ 188 w 339"/>
                  <a:gd name="T95" fmla="*/ 306 h 311"/>
                  <a:gd name="T96" fmla="*/ 199 w 339"/>
                  <a:gd name="T97" fmla="*/ 306 h 311"/>
                  <a:gd name="T98" fmla="*/ 223 w 339"/>
                  <a:gd name="T99" fmla="*/ 306 h 311"/>
                  <a:gd name="T100" fmla="*/ 234 w 339"/>
                  <a:gd name="T101" fmla="*/ 306 h 311"/>
                  <a:gd name="T102" fmla="*/ 246 w 339"/>
                  <a:gd name="T103" fmla="*/ 306 h 311"/>
                  <a:gd name="T104" fmla="*/ 257 w 339"/>
                  <a:gd name="T105" fmla="*/ 306 h 311"/>
                  <a:gd name="T106" fmla="*/ 266 w 339"/>
                  <a:gd name="T107" fmla="*/ 308 h 311"/>
                  <a:gd name="T108" fmla="*/ 280 w 339"/>
                  <a:gd name="T109" fmla="*/ 31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39" h="311">
                    <a:moveTo>
                      <a:pt x="336" y="140"/>
                    </a:moveTo>
                    <a:cubicBezTo>
                      <a:pt x="338" y="140"/>
                      <a:pt x="339" y="139"/>
                      <a:pt x="339" y="138"/>
                    </a:cubicBezTo>
                    <a:cubicBezTo>
                      <a:pt x="339" y="137"/>
                      <a:pt x="339" y="137"/>
                      <a:pt x="339" y="137"/>
                    </a:cubicBezTo>
                    <a:cubicBezTo>
                      <a:pt x="339" y="134"/>
                      <a:pt x="334" y="134"/>
                      <a:pt x="334" y="137"/>
                    </a:cubicBezTo>
                    <a:cubicBezTo>
                      <a:pt x="334" y="138"/>
                      <a:pt x="334" y="138"/>
                      <a:pt x="334" y="138"/>
                    </a:cubicBezTo>
                    <a:cubicBezTo>
                      <a:pt x="334" y="139"/>
                      <a:pt x="335" y="140"/>
                      <a:pt x="336" y="140"/>
                    </a:cubicBezTo>
                    <a:close/>
                    <a:moveTo>
                      <a:pt x="292" y="4"/>
                    </a:moveTo>
                    <a:cubicBezTo>
                      <a:pt x="292" y="4"/>
                      <a:pt x="292" y="4"/>
                      <a:pt x="292" y="4"/>
                    </a:cubicBezTo>
                    <a:cubicBezTo>
                      <a:pt x="294" y="4"/>
                      <a:pt x="295" y="3"/>
                      <a:pt x="295" y="2"/>
                    </a:cubicBezTo>
                    <a:cubicBezTo>
                      <a:pt x="295" y="1"/>
                      <a:pt x="294" y="0"/>
                      <a:pt x="292" y="0"/>
                    </a:cubicBezTo>
                    <a:cubicBezTo>
                      <a:pt x="292" y="0"/>
                      <a:pt x="292" y="0"/>
                      <a:pt x="292" y="0"/>
                    </a:cubicBezTo>
                    <a:cubicBezTo>
                      <a:pt x="291" y="0"/>
                      <a:pt x="290" y="1"/>
                      <a:pt x="290" y="2"/>
                    </a:cubicBezTo>
                    <a:cubicBezTo>
                      <a:pt x="290" y="3"/>
                      <a:pt x="291" y="4"/>
                      <a:pt x="292" y="4"/>
                    </a:cubicBezTo>
                    <a:close/>
                    <a:moveTo>
                      <a:pt x="280" y="4"/>
                    </a:moveTo>
                    <a:cubicBezTo>
                      <a:pt x="281" y="4"/>
                      <a:pt x="281" y="4"/>
                      <a:pt x="281" y="4"/>
                    </a:cubicBezTo>
                    <a:cubicBezTo>
                      <a:pt x="282" y="4"/>
                      <a:pt x="283" y="3"/>
                      <a:pt x="283" y="2"/>
                    </a:cubicBezTo>
                    <a:cubicBezTo>
                      <a:pt x="283" y="1"/>
                      <a:pt x="282" y="0"/>
                      <a:pt x="281" y="0"/>
                    </a:cubicBezTo>
                    <a:cubicBezTo>
                      <a:pt x="280" y="0"/>
                      <a:pt x="280" y="0"/>
                      <a:pt x="280" y="0"/>
                    </a:cubicBezTo>
                    <a:cubicBezTo>
                      <a:pt x="279" y="0"/>
                      <a:pt x="278" y="1"/>
                      <a:pt x="278" y="2"/>
                    </a:cubicBezTo>
                    <a:cubicBezTo>
                      <a:pt x="278" y="3"/>
                      <a:pt x="279" y="4"/>
                      <a:pt x="280" y="4"/>
                    </a:cubicBezTo>
                    <a:close/>
                    <a:moveTo>
                      <a:pt x="304" y="5"/>
                    </a:moveTo>
                    <a:cubicBezTo>
                      <a:pt x="305" y="5"/>
                      <a:pt x="306" y="5"/>
                      <a:pt x="306" y="3"/>
                    </a:cubicBezTo>
                    <a:cubicBezTo>
                      <a:pt x="306" y="2"/>
                      <a:pt x="305" y="1"/>
                      <a:pt x="304" y="1"/>
                    </a:cubicBezTo>
                    <a:cubicBezTo>
                      <a:pt x="303" y="0"/>
                      <a:pt x="301" y="1"/>
                      <a:pt x="301" y="2"/>
                    </a:cubicBezTo>
                    <a:cubicBezTo>
                      <a:pt x="301" y="4"/>
                      <a:pt x="302" y="5"/>
                      <a:pt x="303" y="5"/>
                    </a:cubicBezTo>
                    <a:cubicBezTo>
                      <a:pt x="303" y="5"/>
                      <a:pt x="303" y="5"/>
                      <a:pt x="303" y="5"/>
                    </a:cubicBezTo>
                    <a:cubicBezTo>
                      <a:pt x="303" y="5"/>
                      <a:pt x="303" y="5"/>
                      <a:pt x="304" y="5"/>
                    </a:cubicBezTo>
                    <a:close/>
                    <a:moveTo>
                      <a:pt x="314" y="9"/>
                    </a:moveTo>
                    <a:cubicBezTo>
                      <a:pt x="315" y="9"/>
                      <a:pt x="316" y="9"/>
                      <a:pt x="317" y="8"/>
                    </a:cubicBezTo>
                    <a:cubicBezTo>
                      <a:pt x="317" y="7"/>
                      <a:pt x="317" y="6"/>
                      <a:pt x="316" y="5"/>
                    </a:cubicBezTo>
                    <a:cubicBezTo>
                      <a:pt x="314" y="4"/>
                      <a:pt x="313" y="5"/>
                      <a:pt x="312" y="6"/>
                    </a:cubicBezTo>
                    <a:cubicBezTo>
                      <a:pt x="312" y="7"/>
                      <a:pt x="312" y="8"/>
                      <a:pt x="313" y="9"/>
                    </a:cubicBezTo>
                    <a:cubicBezTo>
                      <a:pt x="313" y="9"/>
                      <a:pt x="313" y="9"/>
                      <a:pt x="313" y="9"/>
                    </a:cubicBezTo>
                    <a:cubicBezTo>
                      <a:pt x="314" y="9"/>
                      <a:pt x="314" y="9"/>
                      <a:pt x="314" y="9"/>
                    </a:cubicBezTo>
                    <a:close/>
                    <a:moveTo>
                      <a:pt x="324" y="16"/>
                    </a:moveTo>
                    <a:cubicBezTo>
                      <a:pt x="324" y="16"/>
                      <a:pt x="325" y="16"/>
                      <a:pt x="325" y="16"/>
                    </a:cubicBezTo>
                    <a:cubicBezTo>
                      <a:pt x="326" y="15"/>
                      <a:pt x="326" y="13"/>
                      <a:pt x="325" y="12"/>
                    </a:cubicBezTo>
                    <a:cubicBezTo>
                      <a:pt x="324" y="11"/>
                      <a:pt x="323" y="11"/>
                      <a:pt x="322" y="12"/>
                    </a:cubicBezTo>
                    <a:cubicBezTo>
                      <a:pt x="321" y="13"/>
                      <a:pt x="321" y="15"/>
                      <a:pt x="322" y="16"/>
                    </a:cubicBezTo>
                    <a:cubicBezTo>
                      <a:pt x="322" y="16"/>
                      <a:pt x="322" y="16"/>
                      <a:pt x="322" y="16"/>
                    </a:cubicBezTo>
                    <a:cubicBezTo>
                      <a:pt x="322" y="16"/>
                      <a:pt x="323" y="16"/>
                      <a:pt x="324" y="16"/>
                    </a:cubicBezTo>
                    <a:close/>
                    <a:moveTo>
                      <a:pt x="331" y="25"/>
                    </a:moveTo>
                    <a:cubicBezTo>
                      <a:pt x="331" y="25"/>
                      <a:pt x="332" y="25"/>
                      <a:pt x="332" y="25"/>
                    </a:cubicBezTo>
                    <a:cubicBezTo>
                      <a:pt x="333" y="24"/>
                      <a:pt x="334" y="23"/>
                      <a:pt x="333" y="22"/>
                    </a:cubicBezTo>
                    <a:cubicBezTo>
                      <a:pt x="332" y="21"/>
                      <a:pt x="331" y="20"/>
                      <a:pt x="329" y="21"/>
                    </a:cubicBezTo>
                    <a:cubicBezTo>
                      <a:pt x="328" y="22"/>
                      <a:pt x="328" y="23"/>
                      <a:pt x="329" y="24"/>
                    </a:cubicBezTo>
                    <a:cubicBezTo>
                      <a:pt x="329" y="24"/>
                      <a:pt x="329" y="24"/>
                      <a:pt x="329" y="24"/>
                    </a:cubicBezTo>
                    <a:cubicBezTo>
                      <a:pt x="329" y="25"/>
                      <a:pt x="330" y="25"/>
                      <a:pt x="331" y="25"/>
                    </a:cubicBezTo>
                    <a:close/>
                    <a:moveTo>
                      <a:pt x="335" y="36"/>
                    </a:moveTo>
                    <a:cubicBezTo>
                      <a:pt x="335" y="36"/>
                      <a:pt x="335" y="36"/>
                      <a:pt x="336" y="36"/>
                    </a:cubicBezTo>
                    <a:cubicBezTo>
                      <a:pt x="337" y="36"/>
                      <a:pt x="338" y="34"/>
                      <a:pt x="337" y="33"/>
                    </a:cubicBezTo>
                    <a:cubicBezTo>
                      <a:pt x="337" y="33"/>
                      <a:pt x="337" y="33"/>
                      <a:pt x="337" y="33"/>
                    </a:cubicBezTo>
                    <a:cubicBezTo>
                      <a:pt x="337" y="32"/>
                      <a:pt x="336" y="31"/>
                      <a:pt x="334" y="31"/>
                    </a:cubicBezTo>
                    <a:cubicBezTo>
                      <a:pt x="333" y="32"/>
                      <a:pt x="332" y="33"/>
                      <a:pt x="333" y="34"/>
                    </a:cubicBezTo>
                    <a:cubicBezTo>
                      <a:pt x="335" y="34"/>
                      <a:pt x="335" y="34"/>
                      <a:pt x="335" y="34"/>
                    </a:cubicBezTo>
                    <a:cubicBezTo>
                      <a:pt x="333" y="34"/>
                      <a:pt x="333" y="34"/>
                      <a:pt x="333" y="34"/>
                    </a:cubicBezTo>
                    <a:cubicBezTo>
                      <a:pt x="333" y="35"/>
                      <a:pt x="334" y="36"/>
                      <a:pt x="335" y="36"/>
                    </a:cubicBezTo>
                    <a:close/>
                    <a:moveTo>
                      <a:pt x="336" y="48"/>
                    </a:moveTo>
                    <a:cubicBezTo>
                      <a:pt x="337" y="48"/>
                      <a:pt x="339" y="47"/>
                      <a:pt x="339" y="45"/>
                    </a:cubicBezTo>
                    <a:cubicBezTo>
                      <a:pt x="339" y="45"/>
                      <a:pt x="339" y="45"/>
                      <a:pt x="339" y="45"/>
                    </a:cubicBezTo>
                    <a:cubicBezTo>
                      <a:pt x="339" y="44"/>
                      <a:pt x="337" y="43"/>
                      <a:pt x="336" y="43"/>
                    </a:cubicBezTo>
                    <a:cubicBezTo>
                      <a:pt x="335" y="43"/>
                      <a:pt x="334" y="44"/>
                      <a:pt x="334" y="45"/>
                    </a:cubicBezTo>
                    <a:cubicBezTo>
                      <a:pt x="334" y="45"/>
                      <a:pt x="334" y="45"/>
                      <a:pt x="334" y="45"/>
                    </a:cubicBezTo>
                    <a:cubicBezTo>
                      <a:pt x="334" y="47"/>
                      <a:pt x="335" y="48"/>
                      <a:pt x="336" y="48"/>
                    </a:cubicBezTo>
                    <a:close/>
                    <a:moveTo>
                      <a:pt x="336" y="59"/>
                    </a:moveTo>
                    <a:cubicBezTo>
                      <a:pt x="337" y="59"/>
                      <a:pt x="339" y="58"/>
                      <a:pt x="339" y="57"/>
                    </a:cubicBezTo>
                    <a:cubicBezTo>
                      <a:pt x="339" y="57"/>
                      <a:pt x="339" y="57"/>
                      <a:pt x="339" y="57"/>
                    </a:cubicBezTo>
                    <a:cubicBezTo>
                      <a:pt x="339" y="55"/>
                      <a:pt x="337" y="54"/>
                      <a:pt x="336" y="54"/>
                    </a:cubicBezTo>
                    <a:cubicBezTo>
                      <a:pt x="335" y="54"/>
                      <a:pt x="334" y="55"/>
                      <a:pt x="334" y="57"/>
                    </a:cubicBezTo>
                    <a:cubicBezTo>
                      <a:pt x="334" y="57"/>
                      <a:pt x="334" y="57"/>
                      <a:pt x="334" y="57"/>
                    </a:cubicBezTo>
                    <a:cubicBezTo>
                      <a:pt x="334" y="58"/>
                      <a:pt x="335" y="59"/>
                      <a:pt x="336" y="59"/>
                    </a:cubicBezTo>
                    <a:close/>
                    <a:moveTo>
                      <a:pt x="336" y="71"/>
                    </a:moveTo>
                    <a:cubicBezTo>
                      <a:pt x="337" y="71"/>
                      <a:pt x="339" y="70"/>
                      <a:pt x="339" y="68"/>
                    </a:cubicBezTo>
                    <a:cubicBezTo>
                      <a:pt x="339" y="68"/>
                      <a:pt x="339" y="68"/>
                      <a:pt x="339" y="68"/>
                    </a:cubicBezTo>
                    <a:cubicBezTo>
                      <a:pt x="339" y="67"/>
                      <a:pt x="337" y="66"/>
                      <a:pt x="336" y="66"/>
                    </a:cubicBezTo>
                    <a:cubicBezTo>
                      <a:pt x="335" y="66"/>
                      <a:pt x="334" y="67"/>
                      <a:pt x="334" y="68"/>
                    </a:cubicBezTo>
                    <a:cubicBezTo>
                      <a:pt x="334" y="68"/>
                      <a:pt x="334" y="68"/>
                      <a:pt x="334" y="68"/>
                    </a:cubicBezTo>
                    <a:cubicBezTo>
                      <a:pt x="334" y="70"/>
                      <a:pt x="335" y="71"/>
                      <a:pt x="336" y="71"/>
                    </a:cubicBezTo>
                    <a:close/>
                    <a:moveTo>
                      <a:pt x="336" y="82"/>
                    </a:moveTo>
                    <a:cubicBezTo>
                      <a:pt x="337" y="82"/>
                      <a:pt x="339" y="81"/>
                      <a:pt x="339" y="80"/>
                    </a:cubicBezTo>
                    <a:cubicBezTo>
                      <a:pt x="339" y="80"/>
                      <a:pt x="339" y="80"/>
                      <a:pt x="339" y="80"/>
                    </a:cubicBezTo>
                    <a:cubicBezTo>
                      <a:pt x="339" y="78"/>
                      <a:pt x="337" y="77"/>
                      <a:pt x="336" y="77"/>
                    </a:cubicBezTo>
                    <a:cubicBezTo>
                      <a:pt x="335" y="77"/>
                      <a:pt x="334" y="78"/>
                      <a:pt x="334" y="80"/>
                    </a:cubicBezTo>
                    <a:cubicBezTo>
                      <a:pt x="334" y="80"/>
                      <a:pt x="334" y="80"/>
                      <a:pt x="334" y="80"/>
                    </a:cubicBezTo>
                    <a:cubicBezTo>
                      <a:pt x="334" y="81"/>
                      <a:pt x="335" y="82"/>
                      <a:pt x="336" y="82"/>
                    </a:cubicBezTo>
                    <a:close/>
                    <a:moveTo>
                      <a:pt x="336" y="94"/>
                    </a:moveTo>
                    <a:cubicBezTo>
                      <a:pt x="337" y="94"/>
                      <a:pt x="339" y="93"/>
                      <a:pt x="339" y="91"/>
                    </a:cubicBezTo>
                    <a:cubicBezTo>
                      <a:pt x="339" y="90"/>
                      <a:pt x="337" y="89"/>
                      <a:pt x="336" y="89"/>
                    </a:cubicBezTo>
                    <a:cubicBezTo>
                      <a:pt x="335" y="89"/>
                      <a:pt x="334" y="90"/>
                      <a:pt x="334" y="91"/>
                    </a:cubicBezTo>
                    <a:cubicBezTo>
                      <a:pt x="334" y="91"/>
                      <a:pt x="334" y="91"/>
                      <a:pt x="334" y="91"/>
                    </a:cubicBezTo>
                    <a:cubicBezTo>
                      <a:pt x="334" y="93"/>
                      <a:pt x="335" y="94"/>
                      <a:pt x="336" y="94"/>
                    </a:cubicBezTo>
                    <a:close/>
                    <a:moveTo>
                      <a:pt x="336" y="105"/>
                    </a:moveTo>
                    <a:cubicBezTo>
                      <a:pt x="337" y="105"/>
                      <a:pt x="339" y="104"/>
                      <a:pt x="339" y="103"/>
                    </a:cubicBezTo>
                    <a:cubicBezTo>
                      <a:pt x="339" y="102"/>
                      <a:pt x="337" y="101"/>
                      <a:pt x="336" y="101"/>
                    </a:cubicBezTo>
                    <a:cubicBezTo>
                      <a:pt x="335" y="101"/>
                      <a:pt x="334" y="102"/>
                      <a:pt x="334" y="103"/>
                    </a:cubicBezTo>
                    <a:cubicBezTo>
                      <a:pt x="334" y="103"/>
                      <a:pt x="334" y="103"/>
                      <a:pt x="334" y="103"/>
                    </a:cubicBezTo>
                    <a:cubicBezTo>
                      <a:pt x="334" y="104"/>
                      <a:pt x="335" y="105"/>
                      <a:pt x="336" y="105"/>
                    </a:cubicBezTo>
                    <a:close/>
                    <a:moveTo>
                      <a:pt x="336" y="117"/>
                    </a:moveTo>
                    <a:cubicBezTo>
                      <a:pt x="337" y="117"/>
                      <a:pt x="339" y="116"/>
                      <a:pt x="339" y="115"/>
                    </a:cubicBezTo>
                    <a:cubicBezTo>
                      <a:pt x="339" y="113"/>
                      <a:pt x="337" y="112"/>
                      <a:pt x="336" y="112"/>
                    </a:cubicBezTo>
                    <a:cubicBezTo>
                      <a:pt x="335" y="112"/>
                      <a:pt x="334" y="113"/>
                      <a:pt x="334" y="114"/>
                    </a:cubicBezTo>
                    <a:cubicBezTo>
                      <a:pt x="334" y="115"/>
                      <a:pt x="334" y="115"/>
                      <a:pt x="334" y="115"/>
                    </a:cubicBezTo>
                    <a:cubicBezTo>
                      <a:pt x="334" y="116"/>
                      <a:pt x="335" y="117"/>
                      <a:pt x="336" y="117"/>
                    </a:cubicBezTo>
                    <a:close/>
                    <a:moveTo>
                      <a:pt x="336" y="129"/>
                    </a:moveTo>
                    <a:cubicBezTo>
                      <a:pt x="337" y="129"/>
                      <a:pt x="339" y="128"/>
                      <a:pt x="339" y="126"/>
                    </a:cubicBezTo>
                    <a:cubicBezTo>
                      <a:pt x="339" y="126"/>
                      <a:pt x="339" y="126"/>
                      <a:pt x="339" y="126"/>
                    </a:cubicBezTo>
                    <a:cubicBezTo>
                      <a:pt x="339" y="125"/>
                      <a:pt x="337" y="124"/>
                      <a:pt x="336" y="124"/>
                    </a:cubicBezTo>
                    <a:cubicBezTo>
                      <a:pt x="335" y="124"/>
                      <a:pt x="334" y="125"/>
                      <a:pt x="334" y="126"/>
                    </a:cubicBezTo>
                    <a:cubicBezTo>
                      <a:pt x="334" y="126"/>
                      <a:pt x="334" y="126"/>
                      <a:pt x="334" y="126"/>
                    </a:cubicBezTo>
                    <a:cubicBezTo>
                      <a:pt x="334" y="128"/>
                      <a:pt x="335" y="129"/>
                      <a:pt x="336" y="129"/>
                    </a:cubicBezTo>
                    <a:close/>
                    <a:moveTo>
                      <a:pt x="336" y="152"/>
                    </a:moveTo>
                    <a:cubicBezTo>
                      <a:pt x="338" y="152"/>
                      <a:pt x="339" y="151"/>
                      <a:pt x="339" y="149"/>
                    </a:cubicBezTo>
                    <a:cubicBezTo>
                      <a:pt x="339" y="149"/>
                      <a:pt x="339" y="149"/>
                      <a:pt x="339" y="149"/>
                    </a:cubicBezTo>
                    <a:cubicBezTo>
                      <a:pt x="339" y="148"/>
                      <a:pt x="338" y="147"/>
                      <a:pt x="336" y="147"/>
                    </a:cubicBezTo>
                    <a:cubicBezTo>
                      <a:pt x="335" y="147"/>
                      <a:pt x="334" y="148"/>
                      <a:pt x="334" y="149"/>
                    </a:cubicBezTo>
                    <a:cubicBezTo>
                      <a:pt x="334" y="149"/>
                      <a:pt x="334" y="149"/>
                      <a:pt x="334" y="149"/>
                    </a:cubicBezTo>
                    <a:cubicBezTo>
                      <a:pt x="334" y="151"/>
                      <a:pt x="335" y="152"/>
                      <a:pt x="336" y="152"/>
                    </a:cubicBezTo>
                    <a:close/>
                    <a:moveTo>
                      <a:pt x="336" y="163"/>
                    </a:moveTo>
                    <a:cubicBezTo>
                      <a:pt x="338" y="163"/>
                      <a:pt x="339" y="162"/>
                      <a:pt x="339" y="161"/>
                    </a:cubicBezTo>
                    <a:cubicBezTo>
                      <a:pt x="339" y="161"/>
                      <a:pt x="339" y="161"/>
                      <a:pt x="339" y="161"/>
                    </a:cubicBezTo>
                    <a:cubicBezTo>
                      <a:pt x="339" y="159"/>
                      <a:pt x="338" y="158"/>
                      <a:pt x="336" y="158"/>
                    </a:cubicBezTo>
                    <a:cubicBezTo>
                      <a:pt x="335" y="158"/>
                      <a:pt x="334" y="159"/>
                      <a:pt x="334" y="161"/>
                    </a:cubicBezTo>
                    <a:cubicBezTo>
                      <a:pt x="334" y="161"/>
                      <a:pt x="334" y="161"/>
                      <a:pt x="334" y="161"/>
                    </a:cubicBezTo>
                    <a:cubicBezTo>
                      <a:pt x="334" y="162"/>
                      <a:pt x="335" y="163"/>
                      <a:pt x="336" y="163"/>
                    </a:cubicBezTo>
                    <a:close/>
                    <a:moveTo>
                      <a:pt x="336" y="175"/>
                    </a:moveTo>
                    <a:cubicBezTo>
                      <a:pt x="338" y="175"/>
                      <a:pt x="339" y="174"/>
                      <a:pt x="339" y="172"/>
                    </a:cubicBezTo>
                    <a:cubicBezTo>
                      <a:pt x="339" y="172"/>
                      <a:pt x="339" y="172"/>
                      <a:pt x="339" y="172"/>
                    </a:cubicBezTo>
                    <a:cubicBezTo>
                      <a:pt x="339" y="171"/>
                      <a:pt x="338" y="170"/>
                      <a:pt x="336" y="170"/>
                    </a:cubicBezTo>
                    <a:cubicBezTo>
                      <a:pt x="335" y="170"/>
                      <a:pt x="334" y="171"/>
                      <a:pt x="334" y="172"/>
                    </a:cubicBezTo>
                    <a:cubicBezTo>
                      <a:pt x="334" y="172"/>
                      <a:pt x="334" y="172"/>
                      <a:pt x="334" y="172"/>
                    </a:cubicBezTo>
                    <a:cubicBezTo>
                      <a:pt x="334" y="174"/>
                      <a:pt x="335" y="175"/>
                      <a:pt x="336" y="175"/>
                    </a:cubicBezTo>
                    <a:close/>
                    <a:moveTo>
                      <a:pt x="292" y="306"/>
                    </a:moveTo>
                    <a:cubicBezTo>
                      <a:pt x="292" y="306"/>
                      <a:pt x="292" y="306"/>
                      <a:pt x="292" y="306"/>
                    </a:cubicBezTo>
                    <a:cubicBezTo>
                      <a:pt x="294" y="306"/>
                      <a:pt x="295" y="307"/>
                      <a:pt x="295" y="308"/>
                    </a:cubicBezTo>
                    <a:cubicBezTo>
                      <a:pt x="295" y="309"/>
                      <a:pt x="294" y="311"/>
                      <a:pt x="292" y="311"/>
                    </a:cubicBezTo>
                    <a:cubicBezTo>
                      <a:pt x="292" y="311"/>
                      <a:pt x="292" y="311"/>
                      <a:pt x="292" y="311"/>
                    </a:cubicBezTo>
                    <a:cubicBezTo>
                      <a:pt x="291" y="311"/>
                      <a:pt x="290" y="309"/>
                      <a:pt x="290" y="308"/>
                    </a:cubicBezTo>
                    <a:cubicBezTo>
                      <a:pt x="290" y="307"/>
                      <a:pt x="291" y="306"/>
                      <a:pt x="292" y="306"/>
                    </a:cubicBezTo>
                    <a:close/>
                    <a:moveTo>
                      <a:pt x="304" y="305"/>
                    </a:moveTo>
                    <a:cubicBezTo>
                      <a:pt x="305" y="305"/>
                      <a:pt x="306" y="305"/>
                      <a:pt x="306" y="307"/>
                    </a:cubicBezTo>
                    <a:cubicBezTo>
                      <a:pt x="306" y="308"/>
                      <a:pt x="305" y="309"/>
                      <a:pt x="304" y="309"/>
                    </a:cubicBezTo>
                    <a:cubicBezTo>
                      <a:pt x="303" y="310"/>
                      <a:pt x="301" y="309"/>
                      <a:pt x="301" y="308"/>
                    </a:cubicBezTo>
                    <a:cubicBezTo>
                      <a:pt x="301" y="306"/>
                      <a:pt x="302" y="305"/>
                      <a:pt x="303" y="305"/>
                    </a:cubicBezTo>
                    <a:cubicBezTo>
                      <a:pt x="303" y="305"/>
                      <a:pt x="303" y="305"/>
                      <a:pt x="303" y="305"/>
                    </a:cubicBezTo>
                    <a:cubicBezTo>
                      <a:pt x="303" y="305"/>
                      <a:pt x="304" y="305"/>
                      <a:pt x="304" y="305"/>
                    </a:cubicBezTo>
                    <a:close/>
                    <a:moveTo>
                      <a:pt x="314" y="301"/>
                    </a:moveTo>
                    <a:cubicBezTo>
                      <a:pt x="315" y="301"/>
                      <a:pt x="316" y="301"/>
                      <a:pt x="317" y="302"/>
                    </a:cubicBezTo>
                    <a:cubicBezTo>
                      <a:pt x="317" y="303"/>
                      <a:pt x="317" y="305"/>
                      <a:pt x="316" y="305"/>
                    </a:cubicBezTo>
                    <a:cubicBezTo>
                      <a:pt x="314" y="306"/>
                      <a:pt x="313" y="305"/>
                      <a:pt x="312" y="304"/>
                    </a:cubicBezTo>
                    <a:cubicBezTo>
                      <a:pt x="312" y="303"/>
                      <a:pt x="312" y="302"/>
                      <a:pt x="313" y="301"/>
                    </a:cubicBezTo>
                    <a:cubicBezTo>
                      <a:pt x="313" y="301"/>
                      <a:pt x="313" y="301"/>
                      <a:pt x="313" y="301"/>
                    </a:cubicBezTo>
                    <a:cubicBezTo>
                      <a:pt x="314" y="301"/>
                      <a:pt x="314" y="301"/>
                      <a:pt x="314" y="301"/>
                    </a:cubicBezTo>
                    <a:close/>
                    <a:moveTo>
                      <a:pt x="324" y="294"/>
                    </a:moveTo>
                    <a:cubicBezTo>
                      <a:pt x="324" y="294"/>
                      <a:pt x="325" y="294"/>
                      <a:pt x="326" y="295"/>
                    </a:cubicBezTo>
                    <a:cubicBezTo>
                      <a:pt x="326" y="295"/>
                      <a:pt x="326" y="297"/>
                      <a:pt x="325" y="298"/>
                    </a:cubicBezTo>
                    <a:cubicBezTo>
                      <a:pt x="324" y="299"/>
                      <a:pt x="323" y="299"/>
                      <a:pt x="322" y="298"/>
                    </a:cubicBezTo>
                    <a:cubicBezTo>
                      <a:pt x="321" y="297"/>
                      <a:pt x="321" y="296"/>
                      <a:pt x="322" y="295"/>
                    </a:cubicBezTo>
                    <a:cubicBezTo>
                      <a:pt x="322" y="295"/>
                      <a:pt x="322" y="294"/>
                      <a:pt x="322" y="294"/>
                    </a:cubicBezTo>
                    <a:cubicBezTo>
                      <a:pt x="323" y="294"/>
                      <a:pt x="323" y="294"/>
                      <a:pt x="324" y="294"/>
                    </a:cubicBezTo>
                    <a:close/>
                    <a:moveTo>
                      <a:pt x="331" y="285"/>
                    </a:moveTo>
                    <a:cubicBezTo>
                      <a:pt x="331" y="285"/>
                      <a:pt x="332" y="285"/>
                      <a:pt x="332" y="285"/>
                    </a:cubicBezTo>
                    <a:cubicBezTo>
                      <a:pt x="333" y="286"/>
                      <a:pt x="334" y="287"/>
                      <a:pt x="333" y="288"/>
                    </a:cubicBezTo>
                    <a:cubicBezTo>
                      <a:pt x="332" y="289"/>
                      <a:pt x="331" y="290"/>
                      <a:pt x="329" y="289"/>
                    </a:cubicBezTo>
                    <a:cubicBezTo>
                      <a:pt x="328" y="289"/>
                      <a:pt x="328" y="287"/>
                      <a:pt x="329" y="286"/>
                    </a:cubicBezTo>
                    <a:cubicBezTo>
                      <a:pt x="329" y="286"/>
                      <a:pt x="329" y="286"/>
                      <a:pt x="329" y="286"/>
                    </a:cubicBezTo>
                    <a:cubicBezTo>
                      <a:pt x="329" y="285"/>
                      <a:pt x="330" y="285"/>
                      <a:pt x="331" y="285"/>
                    </a:cubicBezTo>
                    <a:close/>
                    <a:moveTo>
                      <a:pt x="335" y="274"/>
                    </a:moveTo>
                    <a:cubicBezTo>
                      <a:pt x="335" y="274"/>
                      <a:pt x="335" y="274"/>
                      <a:pt x="336" y="274"/>
                    </a:cubicBezTo>
                    <a:cubicBezTo>
                      <a:pt x="337" y="274"/>
                      <a:pt x="338" y="276"/>
                      <a:pt x="337" y="277"/>
                    </a:cubicBezTo>
                    <a:cubicBezTo>
                      <a:pt x="337" y="277"/>
                      <a:pt x="337" y="277"/>
                      <a:pt x="337" y="277"/>
                    </a:cubicBezTo>
                    <a:cubicBezTo>
                      <a:pt x="337" y="278"/>
                      <a:pt x="336" y="279"/>
                      <a:pt x="334" y="279"/>
                    </a:cubicBezTo>
                    <a:cubicBezTo>
                      <a:pt x="333" y="279"/>
                      <a:pt x="332" y="277"/>
                      <a:pt x="333" y="276"/>
                    </a:cubicBezTo>
                    <a:cubicBezTo>
                      <a:pt x="335" y="276"/>
                      <a:pt x="335" y="276"/>
                      <a:pt x="335" y="276"/>
                    </a:cubicBezTo>
                    <a:cubicBezTo>
                      <a:pt x="333" y="276"/>
                      <a:pt x="333" y="276"/>
                      <a:pt x="333" y="276"/>
                    </a:cubicBezTo>
                    <a:cubicBezTo>
                      <a:pt x="333" y="275"/>
                      <a:pt x="334" y="274"/>
                      <a:pt x="335" y="274"/>
                    </a:cubicBezTo>
                    <a:close/>
                    <a:moveTo>
                      <a:pt x="336" y="262"/>
                    </a:moveTo>
                    <a:cubicBezTo>
                      <a:pt x="338" y="262"/>
                      <a:pt x="339" y="264"/>
                      <a:pt x="339" y="265"/>
                    </a:cubicBezTo>
                    <a:cubicBezTo>
                      <a:pt x="339" y="265"/>
                      <a:pt x="339" y="265"/>
                      <a:pt x="339" y="265"/>
                    </a:cubicBezTo>
                    <a:cubicBezTo>
                      <a:pt x="339" y="266"/>
                      <a:pt x="338" y="267"/>
                      <a:pt x="336" y="267"/>
                    </a:cubicBezTo>
                    <a:cubicBezTo>
                      <a:pt x="335" y="267"/>
                      <a:pt x="334" y="266"/>
                      <a:pt x="334" y="265"/>
                    </a:cubicBezTo>
                    <a:cubicBezTo>
                      <a:pt x="334" y="265"/>
                      <a:pt x="334" y="265"/>
                      <a:pt x="334" y="265"/>
                    </a:cubicBezTo>
                    <a:cubicBezTo>
                      <a:pt x="334" y="264"/>
                      <a:pt x="335" y="262"/>
                      <a:pt x="336" y="262"/>
                    </a:cubicBezTo>
                    <a:close/>
                    <a:moveTo>
                      <a:pt x="336" y="251"/>
                    </a:moveTo>
                    <a:cubicBezTo>
                      <a:pt x="338" y="251"/>
                      <a:pt x="339" y="252"/>
                      <a:pt x="339" y="253"/>
                    </a:cubicBezTo>
                    <a:cubicBezTo>
                      <a:pt x="339" y="253"/>
                      <a:pt x="339" y="253"/>
                      <a:pt x="339" y="253"/>
                    </a:cubicBezTo>
                    <a:cubicBezTo>
                      <a:pt x="339" y="255"/>
                      <a:pt x="338" y="256"/>
                      <a:pt x="336" y="256"/>
                    </a:cubicBezTo>
                    <a:cubicBezTo>
                      <a:pt x="335" y="256"/>
                      <a:pt x="334" y="255"/>
                      <a:pt x="334" y="253"/>
                    </a:cubicBezTo>
                    <a:cubicBezTo>
                      <a:pt x="334" y="253"/>
                      <a:pt x="334" y="253"/>
                      <a:pt x="334" y="253"/>
                    </a:cubicBezTo>
                    <a:cubicBezTo>
                      <a:pt x="334" y="252"/>
                      <a:pt x="335" y="251"/>
                      <a:pt x="336" y="251"/>
                    </a:cubicBezTo>
                    <a:close/>
                    <a:moveTo>
                      <a:pt x="336" y="239"/>
                    </a:moveTo>
                    <a:cubicBezTo>
                      <a:pt x="338" y="239"/>
                      <a:pt x="339" y="240"/>
                      <a:pt x="339" y="242"/>
                    </a:cubicBezTo>
                    <a:cubicBezTo>
                      <a:pt x="339" y="242"/>
                      <a:pt x="339" y="242"/>
                      <a:pt x="339" y="242"/>
                    </a:cubicBezTo>
                    <a:cubicBezTo>
                      <a:pt x="339" y="243"/>
                      <a:pt x="338" y="244"/>
                      <a:pt x="336" y="244"/>
                    </a:cubicBezTo>
                    <a:cubicBezTo>
                      <a:pt x="335" y="244"/>
                      <a:pt x="334" y="243"/>
                      <a:pt x="334" y="242"/>
                    </a:cubicBezTo>
                    <a:cubicBezTo>
                      <a:pt x="334" y="242"/>
                      <a:pt x="334" y="242"/>
                      <a:pt x="334" y="242"/>
                    </a:cubicBezTo>
                    <a:cubicBezTo>
                      <a:pt x="334" y="240"/>
                      <a:pt x="335" y="239"/>
                      <a:pt x="336" y="239"/>
                    </a:cubicBezTo>
                    <a:close/>
                    <a:moveTo>
                      <a:pt x="336" y="228"/>
                    </a:moveTo>
                    <a:cubicBezTo>
                      <a:pt x="338" y="228"/>
                      <a:pt x="339" y="229"/>
                      <a:pt x="339" y="230"/>
                    </a:cubicBezTo>
                    <a:cubicBezTo>
                      <a:pt x="339" y="230"/>
                      <a:pt x="339" y="230"/>
                      <a:pt x="339" y="230"/>
                    </a:cubicBezTo>
                    <a:cubicBezTo>
                      <a:pt x="339" y="232"/>
                      <a:pt x="338" y="233"/>
                      <a:pt x="336" y="233"/>
                    </a:cubicBezTo>
                    <a:cubicBezTo>
                      <a:pt x="335" y="233"/>
                      <a:pt x="334" y="232"/>
                      <a:pt x="334" y="230"/>
                    </a:cubicBezTo>
                    <a:cubicBezTo>
                      <a:pt x="334" y="230"/>
                      <a:pt x="334" y="230"/>
                      <a:pt x="334" y="230"/>
                    </a:cubicBezTo>
                    <a:cubicBezTo>
                      <a:pt x="334" y="229"/>
                      <a:pt x="335" y="228"/>
                      <a:pt x="336" y="228"/>
                    </a:cubicBezTo>
                    <a:close/>
                    <a:moveTo>
                      <a:pt x="336" y="216"/>
                    </a:moveTo>
                    <a:cubicBezTo>
                      <a:pt x="338" y="216"/>
                      <a:pt x="339" y="217"/>
                      <a:pt x="339" y="219"/>
                    </a:cubicBezTo>
                    <a:cubicBezTo>
                      <a:pt x="339" y="220"/>
                      <a:pt x="338" y="221"/>
                      <a:pt x="336" y="221"/>
                    </a:cubicBezTo>
                    <a:cubicBezTo>
                      <a:pt x="335" y="221"/>
                      <a:pt x="334" y="220"/>
                      <a:pt x="334" y="219"/>
                    </a:cubicBezTo>
                    <a:cubicBezTo>
                      <a:pt x="334" y="219"/>
                      <a:pt x="334" y="219"/>
                      <a:pt x="334" y="219"/>
                    </a:cubicBezTo>
                    <a:cubicBezTo>
                      <a:pt x="334" y="217"/>
                      <a:pt x="335" y="216"/>
                      <a:pt x="336" y="216"/>
                    </a:cubicBezTo>
                    <a:close/>
                    <a:moveTo>
                      <a:pt x="336" y="205"/>
                    </a:moveTo>
                    <a:cubicBezTo>
                      <a:pt x="338" y="205"/>
                      <a:pt x="339" y="206"/>
                      <a:pt x="339" y="207"/>
                    </a:cubicBezTo>
                    <a:cubicBezTo>
                      <a:pt x="339" y="208"/>
                      <a:pt x="338" y="210"/>
                      <a:pt x="336" y="210"/>
                    </a:cubicBezTo>
                    <a:cubicBezTo>
                      <a:pt x="335" y="210"/>
                      <a:pt x="334" y="209"/>
                      <a:pt x="334" y="207"/>
                    </a:cubicBezTo>
                    <a:cubicBezTo>
                      <a:pt x="334" y="207"/>
                      <a:pt x="334" y="207"/>
                      <a:pt x="334" y="207"/>
                    </a:cubicBezTo>
                    <a:cubicBezTo>
                      <a:pt x="334" y="206"/>
                      <a:pt x="335" y="205"/>
                      <a:pt x="336" y="205"/>
                    </a:cubicBezTo>
                    <a:close/>
                    <a:moveTo>
                      <a:pt x="336" y="193"/>
                    </a:moveTo>
                    <a:cubicBezTo>
                      <a:pt x="338" y="193"/>
                      <a:pt x="339" y="194"/>
                      <a:pt x="339" y="195"/>
                    </a:cubicBezTo>
                    <a:cubicBezTo>
                      <a:pt x="339" y="197"/>
                      <a:pt x="338" y="198"/>
                      <a:pt x="336" y="198"/>
                    </a:cubicBezTo>
                    <a:cubicBezTo>
                      <a:pt x="335" y="198"/>
                      <a:pt x="334" y="197"/>
                      <a:pt x="334" y="196"/>
                    </a:cubicBezTo>
                    <a:cubicBezTo>
                      <a:pt x="334" y="195"/>
                      <a:pt x="334" y="195"/>
                      <a:pt x="334" y="195"/>
                    </a:cubicBezTo>
                    <a:cubicBezTo>
                      <a:pt x="334" y="194"/>
                      <a:pt x="335" y="193"/>
                      <a:pt x="336" y="193"/>
                    </a:cubicBezTo>
                    <a:close/>
                    <a:moveTo>
                      <a:pt x="336" y="181"/>
                    </a:moveTo>
                    <a:cubicBezTo>
                      <a:pt x="338" y="181"/>
                      <a:pt x="339" y="183"/>
                      <a:pt x="339" y="184"/>
                    </a:cubicBezTo>
                    <a:cubicBezTo>
                      <a:pt x="339" y="184"/>
                      <a:pt x="339" y="184"/>
                      <a:pt x="339" y="184"/>
                    </a:cubicBezTo>
                    <a:cubicBezTo>
                      <a:pt x="339" y="185"/>
                      <a:pt x="338" y="187"/>
                      <a:pt x="336" y="187"/>
                    </a:cubicBezTo>
                    <a:cubicBezTo>
                      <a:pt x="335" y="187"/>
                      <a:pt x="334" y="185"/>
                      <a:pt x="334" y="184"/>
                    </a:cubicBezTo>
                    <a:cubicBezTo>
                      <a:pt x="334" y="184"/>
                      <a:pt x="334" y="184"/>
                      <a:pt x="334" y="184"/>
                    </a:cubicBezTo>
                    <a:cubicBezTo>
                      <a:pt x="334" y="183"/>
                      <a:pt x="335" y="181"/>
                      <a:pt x="336" y="181"/>
                    </a:cubicBezTo>
                    <a:close/>
                    <a:moveTo>
                      <a:pt x="3" y="306"/>
                    </a:moveTo>
                    <a:cubicBezTo>
                      <a:pt x="3" y="306"/>
                      <a:pt x="3" y="306"/>
                      <a:pt x="3" y="306"/>
                    </a:cubicBezTo>
                    <a:cubicBezTo>
                      <a:pt x="0" y="306"/>
                      <a:pt x="0" y="311"/>
                      <a:pt x="3" y="311"/>
                    </a:cubicBezTo>
                    <a:cubicBezTo>
                      <a:pt x="3" y="311"/>
                      <a:pt x="3" y="311"/>
                      <a:pt x="3" y="311"/>
                    </a:cubicBezTo>
                    <a:cubicBezTo>
                      <a:pt x="4" y="311"/>
                      <a:pt x="5" y="310"/>
                      <a:pt x="5" y="308"/>
                    </a:cubicBezTo>
                    <a:cubicBezTo>
                      <a:pt x="5" y="307"/>
                      <a:pt x="4" y="306"/>
                      <a:pt x="3" y="306"/>
                    </a:cubicBezTo>
                    <a:close/>
                    <a:moveTo>
                      <a:pt x="14" y="306"/>
                    </a:moveTo>
                    <a:cubicBezTo>
                      <a:pt x="14" y="306"/>
                      <a:pt x="14" y="306"/>
                      <a:pt x="14" y="306"/>
                    </a:cubicBezTo>
                    <a:cubicBezTo>
                      <a:pt x="13" y="306"/>
                      <a:pt x="12" y="307"/>
                      <a:pt x="12" y="308"/>
                    </a:cubicBezTo>
                    <a:cubicBezTo>
                      <a:pt x="12" y="310"/>
                      <a:pt x="13" y="311"/>
                      <a:pt x="14" y="311"/>
                    </a:cubicBezTo>
                    <a:cubicBezTo>
                      <a:pt x="16" y="311"/>
                      <a:pt x="17" y="310"/>
                      <a:pt x="17" y="308"/>
                    </a:cubicBezTo>
                    <a:cubicBezTo>
                      <a:pt x="17" y="307"/>
                      <a:pt x="16" y="306"/>
                      <a:pt x="14" y="306"/>
                    </a:cubicBezTo>
                    <a:close/>
                    <a:moveTo>
                      <a:pt x="26" y="306"/>
                    </a:moveTo>
                    <a:cubicBezTo>
                      <a:pt x="26" y="306"/>
                      <a:pt x="26" y="306"/>
                      <a:pt x="26" y="306"/>
                    </a:cubicBezTo>
                    <a:cubicBezTo>
                      <a:pt x="24" y="306"/>
                      <a:pt x="23" y="307"/>
                      <a:pt x="23" y="308"/>
                    </a:cubicBezTo>
                    <a:cubicBezTo>
                      <a:pt x="23" y="310"/>
                      <a:pt x="24" y="311"/>
                      <a:pt x="26" y="311"/>
                    </a:cubicBezTo>
                    <a:cubicBezTo>
                      <a:pt x="27" y="311"/>
                      <a:pt x="28" y="310"/>
                      <a:pt x="28" y="308"/>
                    </a:cubicBezTo>
                    <a:cubicBezTo>
                      <a:pt x="28" y="307"/>
                      <a:pt x="27" y="306"/>
                      <a:pt x="26" y="306"/>
                    </a:cubicBezTo>
                    <a:close/>
                    <a:moveTo>
                      <a:pt x="38" y="306"/>
                    </a:moveTo>
                    <a:cubicBezTo>
                      <a:pt x="37" y="306"/>
                      <a:pt x="37" y="306"/>
                      <a:pt x="37" y="306"/>
                    </a:cubicBezTo>
                    <a:cubicBezTo>
                      <a:pt x="36" y="306"/>
                      <a:pt x="35" y="307"/>
                      <a:pt x="35" y="308"/>
                    </a:cubicBezTo>
                    <a:cubicBezTo>
                      <a:pt x="35" y="310"/>
                      <a:pt x="36" y="311"/>
                      <a:pt x="37" y="311"/>
                    </a:cubicBezTo>
                    <a:cubicBezTo>
                      <a:pt x="39" y="311"/>
                      <a:pt x="40" y="310"/>
                      <a:pt x="40" y="308"/>
                    </a:cubicBezTo>
                    <a:cubicBezTo>
                      <a:pt x="40" y="307"/>
                      <a:pt x="39" y="306"/>
                      <a:pt x="38" y="306"/>
                    </a:cubicBezTo>
                    <a:close/>
                    <a:moveTo>
                      <a:pt x="49" y="306"/>
                    </a:moveTo>
                    <a:cubicBezTo>
                      <a:pt x="49" y="306"/>
                      <a:pt x="49" y="306"/>
                      <a:pt x="49" y="306"/>
                    </a:cubicBezTo>
                    <a:cubicBezTo>
                      <a:pt x="48" y="306"/>
                      <a:pt x="47" y="307"/>
                      <a:pt x="47" y="308"/>
                    </a:cubicBezTo>
                    <a:cubicBezTo>
                      <a:pt x="47" y="310"/>
                      <a:pt x="48" y="311"/>
                      <a:pt x="49" y="311"/>
                    </a:cubicBezTo>
                    <a:cubicBezTo>
                      <a:pt x="49" y="311"/>
                      <a:pt x="49" y="311"/>
                      <a:pt x="49" y="311"/>
                    </a:cubicBezTo>
                    <a:cubicBezTo>
                      <a:pt x="50" y="311"/>
                      <a:pt x="52" y="310"/>
                      <a:pt x="52" y="308"/>
                    </a:cubicBezTo>
                    <a:cubicBezTo>
                      <a:pt x="52" y="307"/>
                      <a:pt x="50" y="306"/>
                      <a:pt x="49" y="306"/>
                    </a:cubicBezTo>
                    <a:close/>
                    <a:moveTo>
                      <a:pt x="61" y="306"/>
                    </a:moveTo>
                    <a:cubicBezTo>
                      <a:pt x="61" y="306"/>
                      <a:pt x="61" y="306"/>
                      <a:pt x="61" y="306"/>
                    </a:cubicBezTo>
                    <a:cubicBezTo>
                      <a:pt x="59" y="306"/>
                      <a:pt x="58" y="307"/>
                      <a:pt x="58" y="308"/>
                    </a:cubicBezTo>
                    <a:cubicBezTo>
                      <a:pt x="58" y="310"/>
                      <a:pt x="59" y="311"/>
                      <a:pt x="61" y="311"/>
                    </a:cubicBezTo>
                    <a:cubicBezTo>
                      <a:pt x="62" y="311"/>
                      <a:pt x="63" y="310"/>
                      <a:pt x="63" y="308"/>
                    </a:cubicBezTo>
                    <a:cubicBezTo>
                      <a:pt x="63" y="307"/>
                      <a:pt x="62" y="306"/>
                      <a:pt x="61" y="306"/>
                    </a:cubicBezTo>
                    <a:close/>
                    <a:moveTo>
                      <a:pt x="72" y="306"/>
                    </a:moveTo>
                    <a:cubicBezTo>
                      <a:pt x="72" y="306"/>
                      <a:pt x="72" y="306"/>
                      <a:pt x="72" y="306"/>
                    </a:cubicBezTo>
                    <a:cubicBezTo>
                      <a:pt x="71" y="306"/>
                      <a:pt x="70" y="307"/>
                      <a:pt x="70" y="308"/>
                    </a:cubicBezTo>
                    <a:cubicBezTo>
                      <a:pt x="70" y="310"/>
                      <a:pt x="71" y="311"/>
                      <a:pt x="72" y="311"/>
                    </a:cubicBezTo>
                    <a:cubicBezTo>
                      <a:pt x="73" y="311"/>
                      <a:pt x="75" y="310"/>
                      <a:pt x="75" y="308"/>
                    </a:cubicBezTo>
                    <a:cubicBezTo>
                      <a:pt x="75" y="307"/>
                      <a:pt x="74" y="306"/>
                      <a:pt x="72" y="306"/>
                    </a:cubicBezTo>
                    <a:close/>
                    <a:moveTo>
                      <a:pt x="84" y="306"/>
                    </a:moveTo>
                    <a:cubicBezTo>
                      <a:pt x="84" y="306"/>
                      <a:pt x="84" y="306"/>
                      <a:pt x="84" y="306"/>
                    </a:cubicBezTo>
                    <a:cubicBezTo>
                      <a:pt x="82" y="306"/>
                      <a:pt x="81" y="307"/>
                      <a:pt x="81" y="308"/>
                    </a:cubicBezTo>
                    <a:cubicBezTo>
                      <a:pt x="81" y="310"/>
                      <a:pt x="82" y="311"/>
                      <a:pt x="84" y="311"/>
                    </a:cubicBezTo>
                    <a:cubicBezTo>
                      <a:pt x="85" y="311"/>
                      <a:pt x="86" y="310"/>
                      <a:pt x="86" y="308"/>
                    </a:cubicBezTo>
                    <a:cubicBezTo>
                      <a:pt x="86" y="307"/>
                      <a:pt x="85" y="306"/>
                      <a:pt x="84" y="306"/>
                    </a:cubicBezTo>
                    <a:close/>
                    <a:moveTo>
                      <a:pt x="95" y="306"/>
                    </a:moveTo>
                    <a:cubicBezTo>
                      <a:pt x="95" y="306"/>
                      <a:pt x="95" y="306"/>
                      <a:pt x="95" y="306"/>
                    </a:cubicBezTo>
                    <a:cubicBezTo>
                      <a:pt x="94" y="306"/>
                      <a:pt x="93" y="307"/>
                      <a:pt x="93" y="308"/>
                    </a:cubicBezTo>
                    <a:cubicBezTo>
                      <a:pt x="93" y="310"/>
                      <a:pt x="94" y="311"/>
                      <a:pt x="95" y="311"/>
                    </a:cubicBezTo>
                    <a:cubicBezTo>
                      <a:pt x="95" y="311"/>
                      <a:pt x="95" y="311"/>
                      <a:pt x="95" y="311"/>
                    </a:cubicBezTo>
                    <a:cubicBezTo>
                      <a:pt x="97" y="311"/>
                      <a:pt x="98" y="310"/>
                      <a:pt x="98" y="308"/>
                    </a:cubicBezTo>
                    <a:cubicBezTo>
                      <a:pt x="98" y="307"/>
                      <a:pt x="97" y="306"/>
                      <a:pt x="95" y="306"/>
                    </a:cubicBezTo>
                    <a:close/>
                    <a:moveTo>
                      <a:pt x="107" y="306"/>
                    </a:moveTo>
                    <a:cubicBezTo>
                      <a:pt x="107" y="306"/>
                      <a:pt x="107" y="306"/>
                      <a:pt x="107" y="306"/>
                    </a:cubicBezTo>
                    <a:cubicBezTo>
                      <a:pt x="105" y="306"/>
                      <a:pt x="104" y="307"/>
                      <a:pt x="104" y="308"/>
                    </a:cubicBezTo>
                    <a:cubicBezTo>
                      <a:pt x="104" y="310"/>
                      <a:pt x="105" y="311"/>
                      <a:pt x="107" y="311"/>
                    </a:cubicBezTo>
                    <a:cubicBezTo>
                      <a:pt x="107" y="311"/>
                      <a:pt x="107" y="311"/>
                      <a:pt x="107" y="311"/>
                    </a:cubicBezTo>
                    <a:cubicBezTo>
                      <a:pt x="108" y="311"/>
                      <a:pt x="109" y="310"/>
                      <a:pt x="109" y="308"/>
                    </a:cubicBezTo>
                    <a:cubicBezTo>
                      <a:pt x="109" y="307"/>
                      <a:pt x="108" y="306"/>
                      <a:pt x="107" y="306"/>
                    </a:cubicBezTo>
                    <a:close/>
                    <a:moveTo>
                      <a:pt x="119" y="306"/>
                    </a:moveTo>
                    <a:cubicBezTo>
                      <a:pt x="118" y="306"/>
                      <a:pt x="118" y="306"/>
                      <a:pt x="118" y="306"/>
                    </a:cubicBezTo>
                    <a:cubicBezTo>
                      <a:pt x="117" y="306"/>
                      <a:pt x="116" y="307"/>
                      <a:pt x="116" y="308"/>
                    </a:cubicBezTo>
                    <a:cubicBezTo>
                      <a:pt x="116" y="310"/>
                      <a:pt x="117" y="311"/>
                      <a:pt x="118" y="311"/>
                    </a:cubicBezTo>
                    <a:cubicBezTo>
                      <a:pt x="120" y="311"/>
                      <a:pt x="121" y="310"/>
                      <a:pt x="121" y="308"/>
                    </a:cubicBezTo>
                    <a:cubicBezTo>
                      <a:pt x="121" y="307"/>
                      <a:pt x="120" y="306"/>
                      <a:pt x="119" y="306"/>
                    </a:cubicBezTo>
                    <a:close/>
                    <a:moveTo>
                      <a:pt x="130" y="306"/>
                    </a:moveTo>
                    <a:cubicBezTo>
                      <a:pt x="130" y="306"/>
                      <a:pt x="130" y="306"/>
                      <a:pt x="130" y="306"/>
                    </a:cubicBezTo>
                    <a:cubicBezTo>
                      <a:pt x="129" y="306"/>
                      <a:pt x="127" y="307"/>
                      <a:pt x="127" y="308"/>
                    </a:cubicBezTo>
                    <a:cubicBezTo>
                      <a:pt x="127" y="310"/>
                      <a:pt x="129" y="311"/>
                      <a:pt x="130" y="311"/>
                    </a:cubicBezTo>
                    <a:cubicBezTo>
                      <a:pt x="131" y="311"/>
                      <a:pt x="132" y="310"/>
                      <a:pt x="132" y="308"/>
                    </a:cubicBezTo>
                    <a:cubicBezTo>
                      <a:pt x="132" y="307"/>
                      <a:pt x="131" y="306"/>
                      <a:pt x="130" y="306"/>
                    </a:cubicBezTo>
                    <a:close/>
                    <a:moveTo>
                      <a:pt x="142" y="306"/>
                    </a:moveTo>
                    <a:cubicBezTo>
                      <a:pt x="141" y="306"/>
                      <a:pt x="141" y="306"/>
                      <a:pt x="141" y="306"/>
                    </a:cubicBezTo>
                    <a:cubicBezTo>
                      <a:pt x="140" y="306"/>
                      <a:pt x="139" y="307"/>
                      <a:pt x="139" y="308"/>
                    </a:cubicBezTo>
                    <a:cubicBezTo>
                      <a:pt x="139" y="310"/>
                      <a:pt x="140" y="311"/>
                      <a:pt x="141" y="311"/>
                    </a:cubicBezTo>
                    <a:cubicBezTo>
                      <a:pt x="142" y="311"/>
                      <a:pt x="142" y="311"/>
                      <a:pt x="142" y="311"/>
                    </a:cubicBezTo>
                    <a:cubicBezTo>
                      <a:pt x="143" y="311"/>
                      <a:pt x="144" y="310"/>
                      <a:pt x="144" y="308"/>
                    </a:cubicBezTo>
                    <a:cubicBezTo>
                      <a:pt x="144" y="307"/>
                      <a:pt x="143" y="306"/>
                      <a:pt x="142" y="306"/>
                    </a:cubicBezTo>
                    <a:close/>
                    <a:moveTo>
                      <a:pt x="153" y="306"/>
                    </a:moveTo>
                    <a:cubicBezTo>
                      <a:pt x="153" y="306"/>
                      <a:pt x="153" y="306"/>
                      <a:pt x="153" y="306"/>
                    </a:cubicBezTo>
                    <a:cubicBezTo>
                      <a:pt x="152" y="306"/>
                      <a:pt x="151" y="307"/>
                      <a:pt x="151" y="308"/>
                    </a:cubicBezTo>
                    <a:cubicBezTo>
                      <a:pt x="151" y="310"/>
                      <a:pt x="152" y="311"/>
                      <a:pt x="153" y="311"/>
                    </a:cubicBezTo>
                    <a:cubicBezTo>
                      <a:pt x="153" y="311"/>
                      <a:pt x="153" y="311"/>
                      <a:pt x="153" y="311"/>
                    </a:cubicBezTo>
                    <a:cubicBezTo>
                      <a:pt x="155" y="311"/>
                      <a:pt x="156" y="310"/>
                      <a:pt x="156" y="308"/>
                    </a:cubicBezTo>
                    <a:cubicBezTo>
                      <a:pt x="156" y="307"/>
                      <a:pt x="155" y="306"/>
                      <a:pt x="153" y="306"/>
                    </a:cubicBezTo>
                    <a:close/>
                    <a:moveTo>
                      <a:pt x="165" y="306"/>
                    </a:moveTo>
                    <a:cubicBezTo>
                      <a:pt x="165" y="306"/>
                      <a:pt x="165" y="306"/>
                      <a:pt x="165" y="306"/>
                    </a:cubicBezTo>
                    <a:cubicBezTo>
                      <a:pt x="163" y="306"/>
                      <a:pt x="162" y="307"/>
                      <a:pt x="162" y="308"/>
                    </a:cubicBezTo>
                    <a:cubicBezTo>
                      <a:pt x="162" y="310"/>
                      <a:pt x="163" y="311"/>
                      <a:pt x="165" y="311"/>
                    </a:cubicBezTo>
                    <a:cubicBezTo>
                      <a:pt x="166" y="311"/>
                      <a:pt x="167" y="310"/>
                      <a:pt x="167" y="308"/>
                    </a:cubicBezTo>
                    <a:cubicBezTo>
                      <a:pt x="167" y="307"/>
                      <a:pt x="166" y="306"/>
                      <a:pt x="165" y="306"/>
                    </a:cubicBezTo>
                    <a:close/>
                    <a:moveTo>
                      <a:pt x="176" y="306"/>
                    </a:moveTo>
                    <a:cubicBezTo>
                      <a:pt x="176" y="306"/>
                      <a:pt x="176" y="306"/>
                      <a:pt x="176" y="306"/>
                    </a:cubicBezTo>
                    <a:cubicBezTo>
                      <a:pt x="175" y="306"/>
                      <a:pt x="174" y="307"/>
                      <a:pt x="174" y="308"/>
                    </a:cubicBezTo>
                    <a:cubicBezTo>
                      <a:pt x="174" y="310"/>
                      <a:pt x="175" y="311"/>
                      <a:pt x="176" y="311"/>
                    </a:cubicBezTo>
                    <a:cubicBezTo>
                      <a:pt x="178" y="311"/>
                      <a:pt x="179" y="310"/>
                      <a:pt x="179" y="308"/>
                    </a:cubicBezTo>
                    <a:cubicBezTo>
                      <a:pt x="179" y="307"/>
                      <a:pt x="178" y="306"/>
                      <a:pt x="176" y="306"/>
                    </a:cubicBezTo>
                    <a:close/>
                    <a:moveTo>
                      <a:pt x="188" y="306"/>
                    </a:moveTo>
                    <a:cubicBezTo>
                      <a:pt x="188" y="306"/>
                      <a:pt x="188" y="306"/>
                      <a:pt x="188" y="306"/>
                    </a:cubicBezTo>
                    <a:cubicBezTo>
                      <a:pt x="186" y="306"/>
                      <a:pt x="185" y="307"/>
                      <a:pt x="185" y="308"/>
                    </a:cubicBezTo>
                    <a:cubicBezTo>
                      <a:pt x="185" y="310"/>
                      <a:pt x="186" y="311"/>
                      <a:pt x="188" y="311"/>
                    </a:cubicBezTo>
                    <a:cubicBezTo>
                      <a:pt x="188" y="311"/>
                      <a:pt x="188" y="311"/>
                      <a:pt x="188" y="311"/>
                    </a:cubicBezTo>
                    <a:cubicBezTo>
                      <a:pt x="189" y="311"/>
                      <a:pt x="190" y="310"/>
                      <a:pt x="190" y="308"/>
                    </a:cubicBezTo>
                    <a:cubicBezTo>
                      <a:pt x="190" y="307"/>
                      <a:pt x="189" y="306"/>
                      <a:pt x="188" y="306"/>
                    </a:cubicBezTo>
                    <a:close/>
                    <a:moveTo>
                      <a:pt x="199" y="306"/>
                    </a:moveTo>
                    <a:cubicBezTo>
                      <a:pt x="199" y="306"/>
                      <a:pt x="199" y="306"/>
                      <a:pt x="199" y="306"/>
                    </a:cubicBezTo>
                    <a:cubicBezTo>
                      <a:pt x="198" y="306"/>
                      <a:pt x="197" y="307"/>
                      <a:pt x="197" y="308"/>
                    </a:cubicBezTo>
                    <a:cubicBezTo>
                      <a:pt x="197" y="310"/>
                      <a:pt x="198" y="311"/>
                      <a:pt x="199" y="311"/>
                    </a:cubicBezTo>
                    <a:cubicBezTo>
                      <a:pt x="199" y="311"/>
                      <a:pt x="199" y="311"/>
                      <a:pt x="199" y="311"/>
                    </a:cubicBezTo>
                    <a:cubicBezTo>
                      <a:pt x="201" y="311"/>
                      <a:pt x="202" y="310"/>
                      <a:pt x="202" y="308"/>
                    </a:cubicBezTo>
                    <a:cubicBezTo>
                      <a:pt x="202" y="307"/>
                      <a:pt x="201" y="306"/>
                      <a:pt x="199" y="306"/>
                    </a:cubicBezTo>
                    <a:close/>
                    <a:moveTo>
                      <a:pt x="211" y="306"/>
                    </a:moveTo>
                    <a:cubicBezTo>
                      <a:pt x="211" y="306"/>
                      <a:pt x="211" y="306"/>
                      <a:pt x="211" y="306"/>
                    </a:cubicBezTo>
                    <a:cubicBezTo>
                      <a:pt x="210" y="306"/>
                      <a:pt x="208" y="307"/>
                      <a:pt x="208" y="308"/>
                    </a:cubicBezTo>
                    <a:cubicBezTo>
                      <a:pt x="208" y="310"/>
                      <a:pt x="210" y="311"/>
                      <a:pt x="211" y="311"/>
                    </a:cubicBezTo>
                    <a:cubicBezTo>
                      <a:pt x="212" y="311"/>
                      <a:pt x="213" y="310"/>
                      <a:pt x="213" y="308"/>
                    </a:cubicBezTo>
                    <a:cubicBezTo>
                      <a:pt x="213" y="307"/>
                      <a:pt x="212" y="306"/>
                      <a:pt x="211" y="306"/>
                    </a:cubicBezTo>
                    <a:close/>
                    <a:moveTo>
                      <a:pt x="223" y="306"/>
                    </a:moveTo>
                    <a:cubicBezTo>
                      <a:pt x="222" y="306"/>
                      <a:pt x="222" y="306"/>
                      <a:pt x="222" y="306"/>
                    </a:cubicBezTo>
                    <a:cubicBezTo>
                      <a:pt x="221" y="306"/>
                      <a:pt x="220" y="307"/>
                      <a:pt x="220" y="308"/>
                    </a:cubicBezTo>
                    <a:cubicBezTo>
                      <a:pt x="220" y="310"/>
                      <a:pt x="221" y="311"/>
                      <a:pt x="222" y="311"/>
                    </a:cubicBezTo>
                    <a:cubicBezTo>
                      <a:pt x="224" y="311"/>
                      <a:pt x="225" y="310"/>
                      <a:pt x="225" y="308"/>
                    </a:cubicBezTo>
                    <a:cubicBezTo>
                      <a:pt x="225" y="307"/>
                      <a:pt x="224" y="306"/>
                      <a:pt x="223" y="306"/>
                    </a:cubicBezTo>
                    <a:close/>
                    <a:moveTo>
                      <a:pt x="234" y="306"/>
                    </a:moveTo>
                    <a:cubicBezTo>
                      <a:pt x="234" y="306"/>
                      <a:pt x="234" y="306"/>
                      <a:pt x="234" y="306"/>
                    </a:cubicBezTo>
                    <a:cubicBezTo>
                      <a:pt x="233" y="306"/>
                      <a:pt x="232" y="307"/>
                      <a:pt x="232" y="308"/>
                    </a:cubicBezTo>
                    <a:cubicBezTo>
                      <a:pt x="232" y="310"/>
                      <a:pt x="233" y="311"/>
                      <a:pt x="234" y="311"/>
                    </a:cubicBezTo>
                    <a:cubicBezTo>
                      <a:pt x="234" y="311"/>
                      <a:pt x="234" y="311"/>
                      <a:pt x="234" y="311"/>
                    </a:cubicBezTo>
                    <a:cubicBezTo>
                      <a:pt x="236" y="311"/>
                      <a:pt x="237" y="310"/>
                      <a:pt x="237" y="308"/>
                    </a:cubicBezTo>
                    <a:cubicBezTo>
                      <a:pt x="237" y="307"/>
                      <a:pt x="236" y="306"/>
                      <a:pt x="234" y="306"/>
                    </a:cubicBezTo>
                    <a:close/>
                    <a:moveTo>
                      <a:pt x="246" y="306"/>
                    </a:moveTo>
                    <a:cubicBezTo>
                      <a:pt x="246" y="306"/>
                      <a:pt x="246" y="306"/>
                      <a:pt x="246" y="306"/>
                    </a:cubicBezTo>
                    <a:cubicBezTo>
                      <a:pt x="244" y="306"/>
                      <a:pt x="243" y="307"/>
                      <a:pt x="243" y="308"/>
                    </a:cubicBezTo>
                    <a:cubicBezTo>
                      <a:pt x="243" y="310"/>
                      <a:pt x="244" y="311"/>
                      <a:pt x="246" y="311"/>
                    </a:cubicBezTo>
                    <a:cubicBezTo>
                      <a:pt x="246" y="311"/>
                      <a:pt x="246" y="311"/>
                      <a:pt x="246" y="311"/>
                    </a:cubicBezTo>
                    <a:cubicBezTo>
                      <a:pt x="247" y="311"/>
                      <a:pt x="248" y="310"/>
                      <a:pt x="248" y="308"/>
                    </a:cubicBezTo>
                    <a:cubicBezTo>
                      <a:pt x="248" y="307"/>
                      <a:pt x="247" y="306"/>
                      <a:pt x="246" y="306"/>
                    </a:cubicBezTo>
                    <a:close/>
                    <a:moveTo>
                      <a:pt x="257" y="306"/>
                    </a:moveTo>
                    <a:cubicBezTo>
                      <a:pt x="257" y="306"/>
                      <a:pt x="257" y="306"/>
                      <a:pt x="257" y="306"/>
                    </a:cubicBezTo>
                    <a:cubicBezTo>
                      <a:pt x="256" y="306"/>
                      <a:pt x="255" y="307"/>
                      <a:pt x="255" y="308"/>
                    </a:cubicBezTo>
                    <a:cubicBezTo>
                      <a:pt x="255" y="310"/>
                      <a:pt x="256" y="311"/>
                      <a:pt x="257" y="311"/>
                    </a:cubicBezTo>
                    <a:cubicBezTo>
                      <a:pt x="258" y="311"/>
                      <a:pt x="260" y="310"/>
                      <a:pt x="260" y="308"/>
                    </a:cubicBezTo>
                    <a:cubicBezTo>
                      <a:pt x="260" y="307"/>
                      <a:pt x="259" y="306"/>
                      <a:pt x="257" y="306"/>
                    </a:cubicBezTo>
                    <a:close/>
                    <a:moveTo>
                      <a:pt x="269" y="306"/>
                    </a:moveTo>
                    <a:cubicBezTo>
                      <a:pt x="269" y="306"/>
                      <a:pt x="269" y="306"/>
                      <a:pt x="269" y="306"/>
                    </a:cubicBezTo>
                    <a:cubicBezTo>
                      <a:pt x="267" y="306"/>
                      <a:pt x="266" y="307"/>
                      <a:pt x="266" y="308"/>
                    </a:cubicBezTo>
                    <a:cubicBezTo>
                      <a:pt x="266" y="310"/>
                      <a:pt x="267" y="311"/>
                      <a:pt x="269" y="311"/>
                    </a:cubicBezTo>
                    <a:cubicBezTo>
                      <a:pt x="270" y="311"/>
                      <a:pt x="271" y="310"/>
                      <a:pt x="271" y="308"/>
                    </a:cubicBezTo>
                    <a:cubicBezTo>
                      <a:pt x="271" y="307"/>
                      <a:pt x="270" y="306"/>
                      <a:pt x="269" y="306"/>
                    </a:cubicBezTo>
                    <a:close/>
                    <a:moveTo>
                      <a:pt x="280" y="306"/>
                    </a:moveTo>
                    <a:cubicBezTo>
                      <a:pt x="280" y="306"/>
                      <a:pt x="280" y="306"/>
                      <a:pt x="280" y="306"/>
                    </a:cubicBezTo>
                    <a:cubicBezTo>
                      <a:pt x="279" y="306"/>
                      <a:pt x="278" y="307"/>
                      <a:pt x="278" y="308"/>
                    </a:cubicBezTo>
                    <a:cubicBezTo>
                      <a:pt x="278" y="310"/>
                      <a:pt x="279" y="311"/>
                      <a:pt x="280" y="311"/>
                    </a:cubicBezTo>
                    <a:cubicBezTo>
                      <a:pt x="282" y="311"/>
                      <a:pt x="283" y="310"/>
                      <a:pt x="283" y="308"/>
                    </a:cubicBezTo>
                    <a:cubicBezTo>
                      <a:pt x="283" y="307"/>
                      <a:pt x="282" y="306"/>
                      <a:pt x="280" y="306"/>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105" name="Freeform 44"/>
            <p:cNvSpPr>
              <a:spLocks/>
            </p:cNvSpPr>
            <p:nvPr/>
          </p:nvSpPr>
          <p:spPr bwMode="auto">
            <a:xfrm rot="10800000">
              <a:off x="3915968" y="4347828"/>
              <a:ext cx="83093" cy="162923"/>
            </a:xfrm>
            <a:custGeom>
              <a:avLst/>
              <a:gdLst>
                <a:gd name="T0" fmla="*/ 50 w 50"/>
                <a:gd name="T1" fmla="*/ 0 h 100"/>
                <a:gd name="T2" fmla="*/ 0 w 50"/>
                <a:gd name="T3" fmla="*/ 50 h 100"/>
                <a:gd name="T4" fmla="*/ 50 w 50"/>
                <a:gd name="T5" fmla="*/ 100 h 100"/>
                <a:gd name="T6" fmla="*/ 50 w 50"/>
                <a:gd name="T7" fmla="*/ 0 h 100"/>
                <a:gd name="T8" fmla="*/ 50 w 50"/>
                <a:gd name="T9" fmla="*/ 0 h 100"/>
              </a:gdLst>
              <a:ahLst/>
              <a:cxnLst>
                <a:cxn ang="0">
                  <a:pos x="T0" y="T1"/>
                </a:cxn>
                <a:cxn ang="0">
                  <a:pos x="T2" y="T3"/>
                </a:cxn>
                <a:cxn ang="0">
                  <a:pos x="T4" y="T5"/>
                </a:cxn>
                <a:cxn ang="0">
                  <a:pos x="T6" y="T7"/>
                </a:cxn>
                <a:cxn ang="0">
                  <a:pos x="T8" y="T9"/>
                </a:cxn>
              </a:cxnLst>
              <a:rect l="0" t="0" r="r" b="b"/>
              <a:pathLst>
                <a:path w="50" h="100">
                  <a:moveTo>
                    <a:pt x="50" y="0"/>
                  </a:moveTo>
                  <a:lnTo>
                    <a:pt x="0" y="50"/>
                  </a:lnTo>
                  <a:lnTo>
                    <a:pt x="50" y="100"/>
                  </a:lnTo>
                  <a:lnTo>
                    <a:pt x="50" y="0"/>
                  </a:lnTo>
                  <a:lnTo>
                    <a:pt x="50"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3858661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fade">
                                      <p:cBhvr>
                                        <p:cTn id="15" dur="500"/>
                                        <p:tgtEl>
                                          <p:spTgt spid="8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1"/>
                                        </p:tgtEl>
                                        <p:attrNameLst>
                                          <p:attrName>style.visibility</p:attrName>
                                        </p:attrNameLst>
                                      </p:cBhvr>
                                      <p:to>
                                        <p:strVal val="visible"/>
                                      </p:to>
                                    </p:set>
                                    <p:animEffect transition="in" filter="fade">
                                      <p:cBhvr>
                                        <p:cTn id="23" dur="500"/>
                                        <p:tgtEl>
                                          <p:spTgt spid="8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fade">
                                      <p:cBhvr>
                                        <p:cTn id="31" dur="500"/>
                                        <p:tgtEl>
                                          <p:spTgt spid="76"/>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83"/>
                                        </p:tgtEl>
                                        <p:attrNameLst>
                                          <p:attrName>style.visibility</p:attrName>
                                        </p:attrNameLst>
                                      </p:cBhvr>
                                      <p:to>
                                        <p:strVal val="visible"/>
                                      </p:to>
                                    </p:set>
                                    <p:animEffect transition="in" filter="fade">
                                      <p:cBhvr>
                                        <p:cTn id="39" dur="500"/>
                                        <p:tgtEl>
                                          <p:spTgt spid="83"/>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84"/>
                                        </p:tgtEl>
                                        <p:attrNameLst>
                                          <p:attrName>style.visibility</p:attrName>
                                        </p:attrNameLst>
                                      </p:cBhvr>
                                      <p:to>
                                        <p:strVal val="visible"/>
                                      </p:to>
                                    </p:set>
                                    <p:animEffect transition="in" filter="fade">
                                      <p:cBhvr>
                                        <p:cTn id="47" dur="500"/>
                                        <p:tgtEl>
                                          <p:spTgt spid="84"/>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89"/>
                                        </p:tgtEl>
                                        <p:attrNameLst>
                                          <p:attrName>style.visibility</p:attrName>
                                        </p:attrNameLst>
                                      </p:cBhvr>
                                      <p:to>
                                        <p:strVal val="visible"/>
                                      </p:to>
                                    </p:set>
                                    <p:animEffect transition="in" filter="wipe(left)">
                                      <p:cBhvr>
                                        <p:cTn id="55" dur="500"/>
                                        <p:tgtEl>
                                          <p:spTgt spid="89"/>
                                        </p:tgtEl>
                                      </p:cBhvr>
                                    </p:animEffect>
                                  </p:childTnLst>
                                </p:cTn>
                              </p:par>
                            </p:childTnLst>
                          </p:cTn>
                        </p:par>
                        <p:par>
                          <p:cTn id="56" fill="hold">
                            <p:stCondLst>
                              <p:cond delay="6500"/>
                            </p:stCondLst>
                            <p:childTnLst>
                              <p:par>
                                <p:cTn id="57" presetID="22" presetClass="entr" presetSubtype="8" fill="hold" grpId="0" nodeType="afterEffect">
                                  <p:stCondLst>
                                    <p:cond delay="0"/>
                                  </p:stCondLst>
                                  <p:childTnLst>
                                    <p:set>
                                      <p:cBhvr>
                                        <p:cTn id="58" dur="1" fill="hold">
                                          <p:stCondLst>
                                            <p:cond delay="0"/>
                                          </p:stCondLst>
                                        </p:cTn>
                                        <p:tgtEl>
                                          <p:spTgt spid="90"/>
                                        </p:tgtEl>
                                        <p:attrNameLst>
                                          <p:attrName>style.visibility</p:attrName>
                                        </p:attrNameLst>
                                      </p:cBhvr>
                                      <p:to>
                                        <p:strVal val="visible"/>
                                      </p:to>
                                    </p:set>
                                    <p:animEffect transition="in" filter="wipe(left)">
                                      <p:cBhvr>
                                        <p:cTn id="59" dur="500"/>
                                        <p:tgtEl>
                                          <p:spTgt spid="90"/>
                                        </p:tgtEl>
                                      </p:cBhvr>
                                    </p:animEffect>
                                  </p:childTnLst>
                                </p:cTn>
                              </p:par>
                            </p:childTnLst>
                          </p:cTn>
                        </p:par>
                        <p:par>
                          <p:cTn id="60" fill="hold">
                            <p:stCondLst>
                              <p:cond delay="7000"/>
                            </p:stCondLst>
                            <p:childTnLst>
                              <p:par>
                                <p:cTn id="61" presetID="22" presetClass="entr" presetSubtype="8" fill="hold" grpId="0" nodeType="afterEffect">
                                  <p:stCondLst>
                                    <p:cond delay="0"/>
                                  </p:stCondLst>
                                  <p:childTnLst>
                                    <p:set>
                                      <p:cBhvr>
                                        <p:cTn id="62" dur="1" fill="hold">
                                          <p:stCondLst>
                                            <p:cond delay="0"/>
                                          </p:stCondLst>
                                        </p:cTn>
                                        <p:tgtEl>
                                          <p:spTgt spid="93"/>
                                        </p:tgtEl>
                                        <p:attrNameLst>
                                          <p:attrName>style.visibility</p:attrName>
                                        </p:attrNameLst>
                                      </p:cBhvr>
                                      <p:to>
                                        <p:strVal val="visible"/>
                                      </p:to>
                                    </p:set>
                                    <p:animEffect transition="in" filter="wipe(left)">
                                      <p:cBhvr>
                                        <p:cTn id="63" dur="500"/>
                                        <p:tgtEl>
                                          <p:spTgt spid="93"/>
                                        </p:tgtEl>
                                      </p:cBhvr>
                                    </p:animEffect>
                                  </p:childTnLst>
                                </p:cTn>
                              </p:par>
                            </p:childTnLst>
                          </p:cTn>
                        </p:par>
                        <p:par>
                          <p:cTn id="64" fill="hold">
                            <p:stCondLst>
                              <p:cond delay="7500"/>
                            </p:stCondLst>
                            <p:childTnLst>
                              <p:par>
                                <p:cTn id="65" presetID="22" presetClass="entr" presetSubtype="8" fill="hold" grpId="0" nodeType="afterEffect">
                                  <p:stCondLst>
                                    <p:cond delay="0"/>
                                  </p:stCondLst>
                                  <p:childTnLst>
                                    <p:set>
                                      <p:cBhvr>
                                        <p:cTn id="66" dur="1" fill="hold">
                                          <p:stCondLst>
                                            <p:cond delay="0"/>
                                          </p:stCondLst>
                                        </p:cTn>
                                        <p:tgtEl>
                                          <p:spTgt spid="94"/>
                                        </p:tgtEl>
                                        <p:attrNameLst>
                                          <p:attrName>style.visibility</p:attrName>
                                        </p:attrNameLst>
                                      </p:cBhvr>
                                      <p:to>
                                        <p:strVal val="visible"/>
                                      </p:to>
                                    </p:set>
                                    <p:animEffect transition="in" filter="wipe(left)">
                                      <p:cBhvr>
                                        <p:cTn id="67" dur="500"/>
                                        <p:tgtEl>
                                          <p:spTgt spid="94"/>
                                        </p:tgtEl>
                                      </p:cBhvr>
                                    </p:animEffect>
                                  </p:childTnLst>
                                </p:cTn>
                              </p:par>
                            </p:childTnLst>
                          </p:cTn>
                        </p:par>
                        <p:par>
                          <p:cTn id="68" fill="hold">
                            <p:stCondLst>
                              <p:cond delay="8000"/>
                            </p:stCondLst>
                            <p:childTnLst>
                              <p:par>
                                <p:cTn id="69" presetID="22" presetClass="entr" presetSubtype="8" fill="hold" grpId="0" nodeType="afterEffect">
                                  <p:stCondLst>
                                    <p:cond delay="0"/>
                                  </p:stCondLst>
                                  <p:childTnLst>
                                    <p:set>
                                      <p:cBhvr>
                                        <p:cTn id="70" dur="1" fill="hold">
                                          <p:stCondLst>
                                            <p:cond delay="0"/>
                                          </p:stCondLst>
                                        </p:cTn>
                                        <p:tgtEl>
                                          <p:spTgt spid="95"/>
                                        </p:tgtEl>
                                        <p:attrNameLst>
                                          <p:attrName>style.visibility</p:attrName>
                                        </p:attrNameLst>
                                      </p:cBhvr>
                                      <p:to>
                                        <p:strVal val="visible"/>
                                      </p:to>
                                    </p:set>
                                    <p:animEffect transition="in" filter="wipe(left)">
                                      <p:cBhvr>
                                        <p:cTn id="71" dur="500"/>
                                        <p:tgtEl>
                                          <p:spTgt spid="95"/>
                                        </p:tgtEl>
                                      </p:cBhvr>
                                    </p:animEffect>
                                  </p:childTnLst>
                                </p:cTn>
                              </p:par>
                            </p:childTnLst>
                          </p:cTn>
                        </p:par>
                        <p:par>
                          <p:cTn id="72" fill="hold">
                            <p:stCondLst>
                              <p:cond delay="8500"/>
                            </p:stCondLst>
                            <p:childTnLst>
                              <p:par>
                                <p:cTn id="73" presetID="22" presetClass="entr" presetSubtype="8" fill="hold" grpId="0" nodeType="afterEffect">
                                  <p:stCondLst>
                                    <p:cond delay="0"/>
                                  </p:stCondLst>
                                  <p:childTnLst>
                                    <p:set>
                                      <p:cBhvr>
                                        <p:cTn id="74" dur="1" fill="hold">
                                          <p:stCondLst>
                                            <p:cond delay="0"/>
                                          </p:stCondLst>
                                        </p:cTn>
                                        <p:tgtEl>
                                          <p:spTgt spid="96"/>
                                        </p:tgtEl>
                                        <p:attrNameLst>
                                          <p:attrName>style.visibility</p:attrName>
                                        </p:attrNameLst>
                                      </p:cBhvr>
                                      <p:to>
                                        <p:strVal val="visible"/>
                                      </p:to>
                                    </p:set>
                                    <p:animEffect transition="in" filter="wipe(left)">
                                      <p:cBhvr>
                                        <p:cTn id="75" dur="500"/>
                                        <p:tgtEl>
                                          <p:spTgt spid="96"/>
                                        </p:tgtEl>
                                      </p:cBhvr>
                                    </p:animEffect>
                                  </p:childTnLst>
                                </p:cTn>
                              </p:par>
                            </p:childTnLst>
                          </p:cTn>
                        </p:par>
                        <p:par>
                          <p:cTn id="76" fill="hold">
                            <p:stCondLst>
                              <p:cond delay="9000"/>
                            </p:stCondLst>
                            <p:childTnLst>
                              <p:par>
                                <p:cTn id="77" presetID="22" presetClass="entr" presetSubtype="8" fill="hold" grpId="0" nodeType="afterEffect">
                                  <p:stCondLst>
                                    <p:cond delay="0"/>
                                  </p:stCondLst>
                                  <p:childTnLst>
                                    <p:set>
                                      <p:cBhvr>
                                        <p:cTn id="78" dur="1" fill="hold">
                                          <p:stCondLst>
                                            <p:cond delay="0"/>
                                          </p:stCondLst>
                                        </p:cTn>
                                        <p:tgtEl>
                                          <p:spTgt spid="97"/>
                                        </p:tgtEl>
                                        <p:attrNameLst>
                                          <p:attrName>style.visibility</p:attrName>
                                        </p:attrNameLst>
                                      </p:cBhvr>
                                      <p:to>
                                        <p:strVal val="visible"/>
                                      </p:to>
                                    </p:set>
                                    <p:animEffect transition="in" filter="wipe(left)">
                                      <p:cBhvr>
                                        <p:cTn id="79" dur="500"/>
                                        <p:tgtEl>
                                          <p:spTgt spid="97"/>
                                        </p:tgtEl>
                                      </p:cBhvr>
                                    </p:animEffect>
                                  </p:childTnLst>
                                </p:cTn>
                              </p:par>
                            </p:childTnLst>
                          </p:cTn>
                        </p:par>
                        <p:par>
                          <p:cTn id="80" fill="hold">
                            <p:stCondLst>
                              <p:cond delay="9500"/>
                            </p:stCondLst>
                            <p:childTnLst>
                              <p:par>
                                <p:cTn id="81" presetID="22" presetClass="entr" presetSubtype="8" fill="hold" grpId="0" nodeType="afterEffect">
                                  <p:stCondLst>
                                    <p:cond delay="0"/>
                                  </p:stCondLst>
                                  <p:childTnLst>
                                    <p:set>
                                      <p:cBhvr>
                                        <p:cTn id="82" dur="1" fill="hold">
                                          <p:stCondLst>
                                            <p:cond delay="0"/>
                                          </p:stCondLst>
                                        </p:cTn>
                                        <p:tgtEl>
                                          <p:spTgt spid="98"/>
                                        </p:tgtEl>
                                        <p:attrNameLst>
                                          <p:attrName>style.visibility</p:attrName>
                                        </p:attrNameLst>
                                      </p:cBhvr>
                                      <p:to>
                                        <p:strVal val="visible"/>
                                      </p:to>
                                    </p:set>
                                    <p:animEffect transition="in" filter="wipe(left)">
                                      <p:cBhvr>
                                        <p:cTn id="83" dur="500"/>
                                        <p:tgtEl>
                                          <p:spTgt spid="98"/>
                                        </p:tgtEl>
                                      </p:cBhvr>
                                    </p:animEffect>
                                  </p:childTnLst>
                                </p:cTn>
                              </p:par>
                            </p:childTnLst>
                          </p:cTn>
                        </p:par>
                        <p:par>
                          <p:cTn id="84" fill="hold">
                            <p:stCondLst>
                              <p:cond delay="10000"/>
                            </p:stCondLst>
                            <p:childTnLst>
                              <p:par>
                                <p:cTn id="85" presetID="22" presetClass="entr" presetSubtype="8" fill="hold" grpId="0" nodeType="afterEffect">
                                  <p:stCondLst>
                                    <p:cond delay="0"/>
                                  </p:stCondLst>
                                  <p:childTnLst>
                                    <p:set>
                                      <p:cBhvr>
                                        <p:cTn id="86" dur="1" fill="hold">
                                          <p:stCondLst>
                                            <p:cond delay="0"/>
                                          </p:stCondLst>
                                        </p:cTn>
                                        <p:tgtEl>
                                          <p:spTgt spid="99"/>
                                        </p:tgtEl>
                                        <p:attrNameLst>
                                          <p:attrName>style.visibility</p:attrName>
                                        </p:attrNameLst>
                                      </p:cBhvr>
                                      <p:to>
                                        <p:strVal val="visible"/>
                                      </p:to>
                                    </p:set>
                                    <p:animEffect transition="in" filter="wipe(left)">
                                      <p:cBhvr>
                                        <p:cTn id="87" dur="500"/>
                                        <p:tgtEl>
                                          <p:spTgt spid="99"/>
                                        </p:tgtEl>
                                      </p:cBhvr>
                                    </p:animEffect>
                                  </p:childTnLst>
                                </p:cTn>
                              </p:par>
                            </p:childTnLst>
                          </p:cTn>
                        </p:par>
                        <p:par>
                          <p:cTn id="88" fill="hold">
                            <p:stCondLst>
                              <p:cond delay="10500"/>
                            </p:stCondLst>
                            <p:childTnLst>
                              <p:par>
                                <p:cTn id="89" presetID="22" presetClass="entr" presetSubtype="8" fill="hold" grpId="0" nodeType="afterEffect">
                                  <p:stCondLst>
                                    <p:cond delay="0"/>
                                  </p:stCondLst>
                                  <p:childTnLst>
                                    <p:set>
                                      <p:cBhvr>
                                        <p:cTn id="90" dur="1" fill="hold">
                                          <p:stCondLst>
                                            <p:cond delay="0"/>
                                          </p:stCondLst>
                                        </p:cTn>
                                        <p:tgtEl>
                                          <p:spTgt spid="100"/>
                                        </p:tgtEl>
                                        <p:attrNameLst>
                                          <p:attrName>style.visibility</p:attrName>
                                        </p:attrNameLst>
                                      </p:cBhvr>
                                      <p:to>
                                        <p:strVal val="visible"/>
                                      </p:to>
                                    </p:set>
                                    <p:animEffect transition="in" filter="wipe(left)">
                                      <p:cBhvr>
                                        <p:cTn id="91" dur="500"/>
                                        <p:tgtEl>
                                          <p:spTgt spid="100"/>
                                        </p:tgtEl>
                                      </p:cBhvr>
                                    </p:animEffect>
                                  </p:childTnLst>
                                </p:cTn>
                              </p:par>
                            </p:childTnLst>
                          </p:cTn>
                        </p:par>
                        <p:par>
                          <p:cTn id="92" fill="hold">
                            <p:stCondLst>
                              <p:cond delay="11000"/>
                            </p:stCondLst>
                            <p:childTnLst>
                              <p:par>
                                <p:cTn id="93" presetID="22" presetClass="entr" presetSubtype="1" fill="hold" nodeType="afterEffect">
                                  <p:stCondLst>
                                    <p:cond delay="0"/>
                                  </p:stCondLst>
                                  <p:childTnLst>
                                    <p:set>
                                      <p:cBhvr>
                                        <p:cTn id="94" dur="1" fill="hold">
                                          <p:stCondLst>
                                            <p:cond delay="0"/>
                                          </p:stCondLst>
                                        </p:cTn>
                                        <p:tgtEl>
                                          <p:spTgt spid="40"/>
                                        </p:tgtEl>
                                        <p:attrNameLst>
                                          <p:attrName>style.visibility</p:attrName>
                                        </p:attrNameLst>
                                      </p:cBhvr>
                                      <p:to>
                                        <p:strVal val="visible"/>
                                      </p:to>
                                    </p:set>
                                    <p:animEffect transition="in" filter="wipe(up)">
                                      <p:cBhvr>
                                        <p:cTn id="95" dur="500"/>
                                        <p:tgtEl>
                                          <p:spTgt spid="40"/>
                                        </p:tgtEl>
                                      </p:cBhvr>
                                    </p:animEffect>
                                  </p:childTnLst>
                                </p:cTn>
                              </p:par>
                            </p:childTnLst>
                          </p:cTn>
                        </p:par>
                        <p:par>
                          <p:cTn id="96" fill="hold">
                            <p:stCondLst>
                              <p:cond delay="11500"/>
                            </p:stCondLst>
                            <p:childTnLst>
                              <p:par>
                                <p:cTn id="97" presetID="10" presetClass="entr" presetSubtype="0" fill="hold" grpId="0" nodeType="afterEffect">
                                  <p:stCondLst>
                                    <p:cond delay="0"/>
                                  </p:stCondLst>
                                  <p:childTnLst>
                                    <p:set>
                                      <p:cBhvr>
                                        <p:cTn id="98" dur="1" fill="hold">
                                          <p:stCondLst>
                                            <p:cond delay="0"/>
                                          </p:stCondLst>
                                        </p:cTn>
                                        <p:tgtEl>
                                          <p:spTgt spid="271"/>
                                        </p:tgtEl>
                                        <p:attrNameLst>
                                          <p:attrName>style.visibility</p:attrName>
                                        </p:attrNameLst>
                                      </p:cBhvr>
                                      <p:to>
                                        <p:strVal val="visible"/>
                                      </p:to>
                                    </p:set>
                                    <p:animEffect transition="in" filter="fade">
                                      <p:cBhvr>
                                        <p:cTn id="99" dur="500"/>
                                        <p:tgtEl>
                                          <p:spTgt spid="271"/>
                                        </p:tgtEl>
                                      </p:cBhvr>
                                    </p:animEffect>
                                  </p:childTnLst>
                                </p:cTn>
                              </p:par>
                            </p:childTnLst>
                          </p:cTn>
                        </p:par>
                        <p:par>
                          <p:cTn id="100" fill="hold">
                            <p:stCondLst>
                              <p:cond delay="12000"/>
                            </p:stCondLst>
                            <p:childTnLst>
                              <p:par>
                                <p:cTn id="101" presetID="10" presetClass="entr" presetSubtype="0" fill="hold" grpId="0" nodeType="afterEffect">
                                  <p:stCondLst>
                                    <p:cond delay="0"/>
                                  </p:stCondLst>
                                  <p:childTnLst>
                                    <p:set>
                                      <p:cBhvr>
                                        <p:cTn id="102" dur="1" fill="hold">
                                          <p:stCondLst>
                                            <p:cond delay="0"/>
                                          </p:stCondLst>
                                        </p:cTn>
                                        <p:tgtEl>
                                          <p:spTgt spid="101"/>
                                        </p:tgtEl>
                                        <p:attrNameLst>
                                          <p:attrName>style.visibility</p:attrName>
                                        </p:attrNameLst>
                                      </p:cBhvr>
                                      <p:to>
                                        <p:strVal val="visible"/>
                                      </p:to>
                                    </p:set>
                                    <p:animEffect transition="in" filter="fade">
                                      <p:cBhvr>
                                        <p:cTn id="103" dur="500"/>
                                        <p:tgtEl>
                                          <p:spTgt spid="101"/>
                                        </p:tgtEl>
                                      </p:cBhvr>
                                    </p:animEffect>
                                  </p:childTnLst>
                                </p:cTn>
                              </p:par>
                            </p:childTnLst>
                          </p:cTn>
                        </p:par>
                        <p:par>
                          <p:cTn id="104" fill="hold">
                            <p:stCondLst>
                              <p:cond delay="12500"/>
                            </p:stCondLst>
                            <p:childTnLst>
                              <p:par>
                                <p:cTn id="105" presetID="22" presetClass="entr" presetSubtype="8" fill="hold" grpId="0" nodeType="afterEffect">
                                  <p:stCondLst>
                                    <p:cond delay="0"/>
                                  </p:stCondLst>
                                  <p:childTnLst>
                                    <p:set>
                                      <p:cBhvr>
                                        <p:cTn id="106" dur="1" fill="hold">
                                          <p:stCondLst>
                                            <p:cond delay="0"/>
                                          </p:stCondLst>
                                        </p:cTn>
                                        <p:tgtEl>
                                          <p:spTgt spid="9"/>
                                        </p:tgtEl>
                                        <p:attrNameLst>
                                          <p:attrName>style.visibility</p:attrName>
                                        </p:attrNameLst>
                                      </p:cBhvr>
                                      <p:to>
                                        <p:strVal val="visible"/>
                                      </p:to>
                                    </p:set>
                                    <p:animEffect transition="in" filter="wipe(left)">
                                      <p:cBhvr>
                                        <p:cTn id="10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6" grpId="0"/>
      <p:bldP spid="9" grpId="0"/>
      <p:bldP spid="14" grpId="0" animBg="1"/>
      <p:bldP spid="15" grpId="0" animBg="1"/>
      <p:bldP spid="16" grpId="0" animBg="1"/>
      <p:bldP spid="18" grpId="0" animBg="1"/>
      <p:bldP spid="21" grpId="0" animBg="1"/>
      <p:bldP spid="271" grpId="0" animBg="1"/>
      <p:bldP spid="81" grpId="0" animBg="1"/>
      <p:bldP spid="82" grpId="0" animBg="1"/>
      <p:bldP spid="83" grpId="0" animBg="1"/>
      <p:bldP spid="89" grpId="0"/>
      <p:bldP spid="90" grpId="0"/>
      <p:bldP spid="93" grpId="0"/>
      <p:bldP spid="94" grpId="0"/>
      <p:bldP spid="95" grpId="0"/>
      <p:bldP spid="96" grpId="0"/>
      <p:bldP spid="97" grpId="0"/>
      <p:bldP spid="98" grpId="0"/>
      <p:bldP spid="99" grpId="0"/>
      <p:bldP spid="100" grpId="0"/>
      <p:bldP spid="10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a:xfrm>
            <a:off x="0" y="0"/>
            <a:ext cx="12192000" cy="15860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 name="Title 25"/>
          <p:cNvSpPr>
            <a:spLocks noGrp="1"/>
          </p:cNvSpPr>
          <p:nvPr>
            <p:ph type="title"/>
          </p:nvPr>
        </p:nvSpPr>
        <p:spPr/>
        <p:txBody>
          <a:bodyPr>
            <a:normAutofit/>
          </a:bodyPr>
          <a:lstStyle/>
          <a:p>
            <a:r>
              <a:rPr lang="id-ID" dirty="0"/>
              <a:t>Process</a:t>
            </a:r>
          </a:p>
        </p:txBody>
      </p:sp>
      <p:sp>
        <p:nvSpPr>
          <p:cNvPr id="27" name="Text Placeholder 26"/>
          <p:cNvSpPr>
            <a:spLocks noGrp="1"/>
          </p:cNvSpPr>
          <p:nvPr>
            <p:ph type="body" sz="quarter" idx="14"/>
          </p:nvPr>
        </p:nvSpPr>
        <p:spPr/>
        <p:txBody>
          <a:bodyPr/>
          <a:lstStyle/>
          <a:p>
            <a:r>
              <a:rPr lang="id-ID" dirty="0"/>
              <a:t>Suitable for all categories business and personal presentation eaque ipsa quae</a:t>
            </a:r>
          </a:p>
          <a:p>
            <a:endParaRPr lang="id-ID" dirty="0"/>
          </a:p>
          <a:p>
            <a:endParaRPr lang="id-ID" dirty="0"/>
          </a:p>
        </p:txBody>
      </p:sp>
      <p:sp>
        <p:nvSpPr>
          <p:cNvPr id="19" name="Freeform 8"/>
          <p:cNvSpPr>
            <a:spLocks/>
          </p:cNvSpPr>
          <p:nvPr/>
        </p:nvSpPr>
        <p:spPr bwMode="auto">
          <a:xfrm>
            <a:off x="993800" y="4847538"/>
            <a:ext cx="2690813" cy="1600200"/>
          </a:xfrm>
          <a:custGeom>
            <a:avLst/>
            <a:gdLst>
              <a:gd name="T0" fmla="*/ 1356 w 1695"/>
              <a:gd name="T1" fmla="*/ 1008 h 1008"/>
              <a:gd name="T2" fmla="*/ 1403 w 1695"/>
              <a:gd name="T3" fmla="*/ 977 h 1008"/>
              <a:gd name="T4" fmla="*/ 1332 w 1695"/>
              <a:gd name="T5" fmla="*/ 772 h 1008"/>
              <a:gd name="T6" fmla="*/ 1529 w 1695"/>
              <a:gd name="T7" fmla="*/ 662 h 1008"/>
              <a:gd name="T8" fmla="*/ 1695 w 1695"/>
              <a:gd name="T9" fmla="*/ 157 h 1008"/>
              <a:gd name="T10" fmla="*/ 969 w 1695"/>
              <a:gd name="T11" fmla="*/ 157 h 1008"/>
              <a:gd name="T12" fmla="*/ 969 w 1695"/>
              <a:gd name="T13" fmla="*/ 157 h 1008"/>
              <a:gd name="T14" fmla="*/ 441 w 1695"/>
              <a:gd name="T15" fmla="*/ 157 h 1008"/>
              <a:gd name="T16" fmla="*/ 433 w 1695"/>
              <a:gd name="T17" fmla="*/ 157 h 1008"/>
              <a:gd name="T18" fmla="*/ 284 w 1695"/>
              <a:gd name="T19" fmla="*/ 0 h 1008"/>
              <a:gd name="T20" fmla="*/ 63 w 1695"/>
              <a:gd name="T21" fmla="*/ 157 h 1008"/>
              <a:gd name="T22" fmla="*/ 63 w 1695"/>
              <a:gd name="T23" fmla="*/ 157 h 1008"/>
              <a:gd name="T24" fmla="*/ 63 w 1695"/>
              <a:gd name="T25" fmla="*/ 157 h 1008"/>
              <a:gd name="T26" fmla="*/ 0 w 1695"/>
              <a:gd name="T27" fmla="*/ 157 h 1008"/>
              <a:gd name="T28" fmla="*/ 0 w 1695"/>
              <a:gd name="T29" fmla="*/ 299 h 1008"/>
              <a:gd name="T30" fmla="*/ 1356 w 1695"/>
              <a:gd name="T31" fmla="*/ 1008 h 1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95" h="1008">
                <a:moveTo>
                  <a:pt x="1356" y="1008"/>
                </a:moveTo>
                <a:lnTo>
                  <a:pt x="1403" y="977"/>
                </a:lnTo>
                <a:lnTo>
                  <a:pt x="1332" y="772"/>
                </a:lnTo>
                <a:lnTo>
                  <a:pt x="1529" y="662"/>
                </a:lnTo>
                <a:lnTo>
                  <a:pt x="1695" y="157"/>
                </a:lnTo>
                <a:lnTo>
                  <a:pt x="969" y="157"/>
                </a:lnTo>
                <a:lnTo>
                  <a:pt x="969" y="157"/>
                </a:lnTo>
                <a:lnTo>
                  <a:pt x="441" y="157"/>
                </a:lnTo>
                <a:lnTo>
                  <a:pt x="433" y="157"/>
                </a:lnTo>
                <a:lnTo>
                  <a:pt x="284" y="0"/>
                </a:lnTo>
                <a:lnTo>
                  <a:pt x="63" y="157"/>
                </a:lnTo>
                <a:lnTo>
                  <a:pt x="63" y="157"/>
                </a:lnTo>
                <a:lnTo>
                  <a:pt x="63" y="157"/>
                </a:lnTo>
                <a:lnTo>
                  <a:pt x="0" y="157"/>
                </a:lnTo>
                <a:lnTo>
                  <a:pt x="0" y="299"/>
                </a:lnTo>
                <a:lnTo>
                  <a:pt x="1356" y="1008"/>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9"/>
          <p:cNvSpPr>
            <a:spLocks/>
          </p:cNvSpPr>
          <p:nvPr/>
        </p:nvSpPr>
        <p:spPr bwMode="auto">
          <a:xfrm>
            <a:off x="3108350" y="4009338"/>
            <a:ext cx="2178050" cy="2389188"/>
          </a:xfrm>
          <a:custGeom>
            <a:avLst/>
            <a:gdLst>
              <a:gd name="T0" fmla="*/ 1025 w 1372"/>
              <a:gd name="T1" fmla="*/ 512 h 1505"/>
              <a:gd name="T2" fmla="*/ 1025 w 1372"/>
              <a:gd name="T3" fmla="*/ 512 h 1505"/>
              <a:gd name="T4" fmla="*/ 1025 w 1372"/>
              <a:gd name="T5" fmla="*/ 512 h 1505"/>
              <a:gd name="T6" fmla="*/ 978 w 1372"/>
              <a:gd name="T7" fmla="*/ 283 h 1505"/>
              <a:gd name="T8" fmla="*/ 591 w 1372"/>
              <a:gd name="T9" fmla="*/ 0 h 1505"/>
              <a:gd name="T10" fmla="*/ 363 w 1372"/>
              <a:gd name="T11" fmla="*/ 685 h 1505"/>
              <a:gd name="T12" fmla="*/ 363 w 1372"/>
              <a:gd name="T13" fmla="*/ 685 h 1505"/>
              <a:gd name="T14" fmla="*/ 197 w 1372"/>
              <a:gd name="T15" fmla="*/ 1190 h 1505"/>
              <a:gd name="T16" fmla="*/ 0 w 1372"/>
              <a:gd name="T17" fmla="*/ 1300 h 1505"/>
              <a:gd name="T18" fmla="*/ 71 w 1372"/>
              <a:gd name="T19" fmla="*/ 1505 h 1505"/>
              <a:gd name="T20" fmla="*/ 1372 w 1372"/>
              <a:gd name="T21" fmla="*/ 827 h 1505"/>
              <a:gd name="T22" fmla="*/ 1372 w 1372"/>
              <a:gd name="T23" fmla="*/ 567 h 1505"/>
              <a:gd name="T24" fmla="*/ 1285 w 1372"/>
              <a:gd name="T25" fmla="*/ 504 h 1505"/>
              <a:gd name="T26" fmla="*/ 1025 w 1372"/>
              <a:gd name="T27" fmla="*/ 512 h 1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72" h="1505">
                <a:moveTo>
                  <a:pt x="1025" y="512"/>
                </a:moveTo>
                <a:lnTo>
                  <a:pt x="1025" y="512"/>
                </a:lnTo>
                <a:lnTo>
                  <a:pt x="1025" y="512"/>
                </a:lnTo>
                <a:lnTo>
                  <a:pt x="978" y="283"/>
                </a:lnTo>
                <a:lnTo>
                  <a:pt x="591" y="0"/>
                </a:lnTo>
                <a:lnTo>
                  <a:pt x="363" y="685"/>
                </a:lnTo>
                <a:lnTo>
                  <a:pt x="363" y="685"/>
                </a:lnTo>
                <a:lnTo>
                  <a:pt x="197" y="1190"/>
                </a:lnTo>
                <a:lnTo>
                  <a:pt x="0" y="1300"/>
                </a:lnTo>
                <a:lnTo>
                  <a:pt x="71" y="1505"/>
                </a:lnTo>
                <a:lnTo>
                  <a:pt x="1372" y="827"/>
                </a:lnTo>
                <a:lnTo>
                  <a:pt x="1372" y="567"/>
                </a:lnTo>
                <a:lnTo>
                  <a:pt x="1285" y="504"/>
                </a:lnTo>
                <a:lnTo>
                  <a:pt x="1025" y="512"/>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Freeform 11"/>
          <p:cNvSpPr>
            <a:spLocks/>
          </p:cNvSpPr>
          <p:nvPr/>
        </p:nvSpPr>
        <p:spPr bwMode="auto">
          <a:xfrm>
            <a:off x="3108350" y="2532963"/>
            <a:ext cx="2178050" cy="2376488"/>
          </a:xfrm>
          <a:custGeom>
            <a:avLst/>
            <a:gdLst>
              <a:gd name="T0" fmla="*/ 694 w 1372"/>
              <a:gd name="T1" fmla="*/ 0 h 1497"/>
              <a:gd name="T2" fmla="*/ 694 w 1372"/>
              <a:gd name="T3" fmla="*/ 0 h 1497"/>
              <a:gd name="T4" fmla="*/ 646 w 1372"/>
              <a:gd name="T5" fmla="*/ 220 h 1497"/>
              <a:gd name="T6" fmla="*/ 394 w 1372"/>
              <a:gd name="T7" fmla="*/ 220 h 1497"/>
              <a:gd name="T8" fmla="*/ 0 w 1372"/>
              <a:gd name="T9" fmla="*/ 504 h 1497"/>
              <a:gd name="T10" fmla="*/ 978 w 1372"/>
              <a:gd name="T11" fmla="*/ 1213 h 1497"/>
              <a:gd name="T12" fmla="*/ 1025 w 1372"/>
              <a:gd name="T13" fmla="*/ 1442 h 1497"/>
              <a:gd name="T14" fmla="*/ 1285 w 1372"/>
              <a:gd name="T15" fmla="*/ 1434 h 1497"/>
              <a:gd name="T16" fmla="*/ 1285 w 1372"/>
              <a:gd name="T17" fmla="*/ 1434 h 1497"/>
              <a:gd name="T18" fmla="*/ 1285 w 1372"/>
              <a:gd name="T19" fmla="*/ 1434 h 1497"/>
              <a:gd name="T20" fmla="*/ 1372 w 1372"/>
              <a:gd name="T21" fmla="*/ 1497 h 1497"/>
              <a:gd name="T22" fmla="*/ 1372 w 1372"/>
              <a:gd name="T23" fmla="*/ 354 h 1497"/>
              <a:gd name="T24" fmla="*/ 694 w 1372"/>
              <a:gd name="T25" fmla="*/ 0 h 1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2" h="1497">
                <a:moveTo>
                  <a:pt x="694" y="0"/>
                </a:moveTo>
                <a:lnTo>
                  <a:pt x="694" y="0"/>
                </a:lnTo>
                <a:lnTo>
                  <a:pt x="646" y="220"/>
                </a:lnTo>
                <a:lnTo>
                  <a:pt x="394" y="220"/>
                </a:lnTo>
                <a:lnTo>
                  <a:pt x="0" y="504"/>
                </a:lnTo>
                <a:lnTo>
                  <a:pt x="978" y="1213"/>
                </a:lnTo>
                <a:lnTo>
                  <a:pt x="1025" y="1442"/>
                </a:lnTo>
                <a:lnTo>
                  <a:pt x="1285" y="1434"/>
                </a:lnTo>
                <a:lnTo>
                  <a:pt x="1285" y="1434"/>
                </a:lnTo>
                <a:lnTo>
                  <a:pt x="1285" y="1434"/>
                </a:lnTo>
                <a:lnTo>
                  <a:pt x="1372" y="1497"/>
                </a:lnTo>
                <a:lnTo>
                  <a:pt x="1372" y="354"/>
                </a:lnTo>
                <a:lnTo>
                  <a:pt x="694"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13"/>
          <p:cNvSpPr>
            <a:spLocks/>
          </p:cNvSpPr>
          <p:nvPr/>
        </p:nvSpPr>
        <p:spPr bwMode="auto">
          <a:xfrm>
            <a:off x="1757388" y="1969400"/>
            <a:ext cx="2452688" cy="2039938"/>
          </a:xfrm>
          <a:custGeom>
            <a:avLst/>
            <a:gdLst>
              <a:gd name="T0" fmla="*/ 851 w 1545"/>
              <a:gd name="T1" fmla="*/ 859 h 1285"/>
              <a:gd name="T2" fmla="*/ 851 w 1545"/>
              <a:gd name="T3" fmla="*/ 859 h 1285"/>
              <a:gd name="T4" fmla="*/ 1245 w 1545"/>
              <a:gd name="T5" fmla="*/ 575 h 1285"/>
              <a:gd name="T6" fmla="*/ 1497 w 1545"/>
              <a:gd name="T7" fmla="*/ 575 h 1285"/>
              <a:gd name="T8" fmla="*/ 1545 w 1545"/>
              <a:gd name="T9" fmla="*/ 355 h 1285"/>
              <a:gd name="T10" fmla="*/ 1545 w 1545"/>
              <a:gd name="T11" fmla="*/ 355 h 1285"/>
              <a:gd name="T12" fmla="*/ 875 w 1545"/>
              <a:gd name="T13" fmla="*/ 0 h 1285"/>
              <a:gd name="T14" fmla="*/ 0 w 1545"/>
              <a:gd name="T15" fmla="*/ 457 h 1285"/>
              <a:gd name="T16" fmla="*/ 7 w 1545"/>
              <a:gd name="T17" fmla="*/ 481 h 1285"/>
              <a:gd name="T18" fmla="*/ 228 w 1545"/>
              <a:gd name="T19" fmla="*/ 615 h 1285"/>
              <a:gd name="T20" fmla="*/ 118 w 1545"/>
              <a:gd name="T21" fmla="*/ 828 h 1285"/>
              <a:gd name="T22" fmla="*/ 268 w 1545"/>
              <a:gd name="T23" fmla="*/ 1285 h 1285"/>
              <a:gd name="T24" fmla="*/ 851 w 1545"/>
              <a:gd name="T25" fmla="*/ 859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5" h="1285">
                <a:moveTo>
                  <a:pt x="851" y="859"/>
                </a:moveTo>
                <a:lnTo>
                  <a:pt x="851" y="859"/>
                </a:lnTo>
                <a:lnTo>
                  <a:pt x="1245" y="575"/>
                </a:lnTo>
                <a:lnTo>
                  <a:pt x="1497" y="575"/>
                </a:lnTo>
                <a:lnTo>
                  <a:pt x="1545" y="355"/>
                </a:lnTo>
                <a:lnTo>
                  <a:pt x="1545" y="355"/>
                </a:lnTo>
                <a:lnTo>
                  <a:pt x="875" y="0"/>
                </a:lnTo>
                <a:lnTo>
                  <a:pt x="0" y="457"/>
                </a:lnTo>
                <a:lnTo>
                  <a:pt x="7" y="481"/>
                </a:lnTo>
                <a:lnTo>
                  <a:pt x="228" y="615"/>
                </a:lnTo>
                <a:lnTo>
                  <a:pt x="118" y="828"/>
                </a:lnTo>
                <a:lnTo>
                  <a:pt x="268" y="1285"/>
                </a:lnTo>
                <a:lnTo>
                  <a:pt x="851" y="85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15"/>
          <p:cNvSpPr>
            <a:spLocks/>
          </p:cNvSpPr>
          <p:nvPr/>
        </p:nvSpPr>
        <p:spPr bwMode="auto">
          <a:xfrm>
            <a:off x="993800" y="2694888"/>
            <a:ext cx="1538288" cy="2401888"/>
          </a:xfrm>
          <a:custGeom>
            <a:avLst/>
            <a:gdLst>
              <a:gd name="T0" fmla="*/ 284 w 969"/>
              <a:gd name="T1" fmla="*/ 1356 h 1513"/>
              <a:gd name="T2" fmla="*/ 284 w 969"/>
              <a:gd name="T3" fmla="*/ 1356 h 1513"/>
              <a:gd name="T4" fmla="*/ 284 w 969"/>
              <a:gd name="T5" fmla="*/ 1356 h 1513"/>
              <a:gd name="T6" fmla="*/ 433 w 969"/>
              <a:gd name="T7" fmla="*/ 1513 h 1513"/>
              <a:gd name="T8" fmla="*/ 441 w 969"/>
              <a:gd name="T9" fmla="*/ 1513 h 1513"/>
              <a:gd name="T10" fmla="*/ 969 w 969"/>
              <a:gd name="T11" fmla="*/ 1513 h 1513"/>
              <a:gd name="T12" fmla="*/ 599 w 969"/>
              <a:gd name="T13" fmla="*/ 371 h 1513"/>
              <a:gd name="T14" fmla="*/ 709 w 969"/>
              <a:gd name="T15" fmla="*/ 158 h 1513"/>
              <a:gd name="T16" fmla="*/ 488 w 969"/>
              <a:gd name="T17" fmla="*/ 24 h 1513"/>
              <a:gd name="T18" fmla="*/ 481 w 969"/>
              <a:gd name="T19" fmla="*/ 0 h 1513"/>
              <a:gd name="T20" fmla="*/ 0 w 969"/>
              <a:gd name="T21" fmla="*/ 252 h 1513"/>
              <a:gd name="T22" fmla="*/ 0 w 969"/>
              <a:gd name="T23" fmla="*/ 1513 h 1513"/>
              <a:gd name="T24" fmla="*/ 63 w 969"/>
              <a:gd name="T25" fmla="*/ 1513 h 1513"/>
              <a:gd name="T26" fmla="*/ 284 w 969"/>
              <a:gd name="T27" fmla="*/ 1356 h 1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9" h="1513">
                <a:moveTo>
                  <a:pt x="284" y="1356"/>
                </a:moveTo>
                <a:lnTo>
                  <a:pt x="284" y="1356"/>
                </a:lnTo>
                <a:lnTo>
                  <a:pt x="284" y="1356"/>
                </a:lnTo>
                <a:lnTo>
                  <a:pt x="433" y="1513"/>
                </a:lnTo>
                <a:lnTo>
                  <a:pt x="441" y="1513"/>
                </a:lnTo>
                <a:lnTo>
                  <a:pt x="969" y="1513"/>
                </a:lnTo>
                <a:lnTo>
                  <a:pt x="599" y="371"/>
                </a:lnTo>
                <a:lnTo>
                  <a:pt x="709" y="158"/>
                </a:lnTo>
                <a:lnTo>
                  <a:pt x="488" y="24"/>
                </a:lnTo>
                <a:lnTo>
                  <a:pt x="481" y="0"/>
                </a:lnTo>
                <a:lnTo>
                  <a:pt x="0" y="252"/>
                </a:lnTo>
                <a:lnTo>
                  <a:pt x="0" y="1513"/>
                </a:lnTo>
                <a:lnTo>
                  <a:pt x="63" y="1513"/>
                </a:lnTo>
                <a:lnTo>
                  <a:pt x="284" y="1356"/>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5"/>
          <p:cNvSpPr>
            <a:spLocks/>
          </p:cNvSpPr>
          <p:nvPr/>
        </p:nvSpPr>
        <p:spPr bwMode="auto">
          <a:xfrm>
            <a:off x="5439853" y="4609039"/>
            <a:ext cx="249238" cy="249238"/>
          </a:xfrm>
          <a:custGeom>
            <a:avLst/>
            <a:gdLst>
              <a:gd name="T0" fmla="*/ 0 w 157"/>
              <a:gd name="T1" fmla="*/ 0 h 157"/>
              <a:gd name="T2" fmla="*/ 0 w 157"/>
              <a:gd name="T3" fmla="*/ 0 h 157"/>
              <a:gd name="T4" fmla="*/ 149 w 157"/>
              <a:gd name="T5" fmla="*/ 157 h 157"/>
              <a:gd name="T6" fmla="*/ 157 w 157"/>
              <a:gd name="T7" fmla="*/ 157 h 157"/>
              <a:gd name="T8" fmla="*/ 149 w 157"/>
              <a:gd name="T9" fmla="*/ 157 h 157"/>
              <a:gd name="T10" fmla="*/ 0 w 157"/>
              <a:gd name="T11" fmla="*/ 0 h 157"/>
            </a:gdLst>
            <a:ahLst/>
            <a:cxnLst>
              <a:cxn ang="0">
                <a:pos x="T0" y="T1"/>
              </a:cxn>
              <a:cxn ang="0">
                <a:pos x="T2" y="T3"/>
              </a:cxn>
              <a:cxn ang="0">
                <a:pos x="T4" y="T5"/>
              </a:cxn>
              <a:cxn ang="0">
                <a:pos x="T6" y="T7"/>
              </a:cxn>
              <a:cxn ang="0">
                <a:pos x="T8" y="T9"/>
              </a:cxn>
              <a:cxn ang="0">
                <a:pos x="T10" y="T11"/>
              </a:cxn>
            </a:cxnLst>
            <a:rect l="0" t="0" r="r" b="b"/>
            <a:pathLst>
              <a:path w="157" h="157">
                <a:moveTo>
                  <a:pt x="0" y="0"/>
                </a:moveTo>
                <a:lnTo>
                  <a:pt x="0" y="0"/>
                </a:lnTo>
                <a:lnTo>
                  <a:pt x="149" y="157"/>
                </a:lnTo>
                <a:lnTo>
                  <a:pt x="157" y="157"/>
                </a:lnTo>
                <a:lnTo>
                  <a:pt x="149" y="157"/>
                </a:lnTo>
                <a:lnTo>
                  <a:pt x="0" y="0"/>
                </a:lnTo>
                <a:close/>
              </a:path>
            </a:pathLst>
          </a:custGeom>
          <a:solidFill>
            <a:srgbClr val="F083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 name="Rectangle 7"/>
          <p:cNvSpPr>
            <a:spLocks noChangeArrowheads="1"/>
          </p:cNvSpPr>
          <p:nvPr/>
        </p:nvSpPr>
        <p:spPr bwMode="auto">
          <a:xfrm>
            <a:off x="4989003" y="4858276"/>
            <a:ext cx="100013" cy="1588"/>
          </a:xfrm>
          <a:prstGeom prst="rect">
            <a:avLst/>
          </a:prstGeom>
          <a:solidFill>
            <a:srgbClr val="F083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16"/>
          <p:cNvSpPr>
            <a:spLocks/>
          </p:cNvSpPr>
          <p:nvPr/>
        </p:nvSpPr>
        <p:spPr bwMode="auto">
          <a:xfrm>
            <a:off x="5089016" y="4609039"/>
            <a:ext cx="350838" cy="249238"/>
          </a:xfrm>
          <a:custGeom>
            <a:avLst/>
            <a:gdLst>
              <a:gd name="T0" fmla="*/ 0 w 221"/>
              <a:gd name="T1" fmla="*/ 157 h 157"/>
              <a:gd name="T2" fmla="*/ 0 w 221"/>
              <a:gd name="T3" fmla="*/ 157 h 157"/>
              <a:gd name="T4" fmla="*/ 221 w 221"/>
              <a:gd name="T5" fmla="*/ 0 h 157"/>
              <a:gd name="T6" fmla="*/ 221 w 221"/>
              <a:gd name="T7" fmla="*/ 0 h 157"/>
              <a:gd name="T8" fmla="*/ 0 w 221"/>
              <a:gd name="T9" fmla="*/ 157 h 157"/>
            </a:gdLst>
            <a:ahLst/>
            <a:cxnLst>
              <a:cxn ang="0">
                <a:pos x="T0" y="T1"/>
              </a:cxn>
              <a:cxn ang="0">
                <a:pos x="T2" y="T3"/>
              </a:cxn>
              <a:cxn ang="0">
                <a:pos x="T4" y="T5"/>
              </a:cxn>
              <a:cxn ang="0">
                <a:pos x="T6" y="T7"/>
              </a:cxn>
              <a:cxn ang="0">
                <a:pos x="T8" y="T9"/>
              </a:cxn>
            </a:cxnLst>
            <a:rect l="0" t="0" r="r" b="b"/>
            <a:pathLst>
              <a:path w="221" h="157">
                <a:moveTo>
                  <a:pt x="0" y="157"/>
                </a:moveTo>
                <a:lnTo>
                  <a:pt x="0" y="157"/>
                </a:lnTo>
                <a:lnTo>
                  <a:pt x="221" y="0"/>
                </a:lnTo>
                <a:lnTo>
                  <a:pt x="221" y="0"/>
                </a:lnTo>
                <a:lnTo>
                  <a:pt x="0" y="157"/>
                </a:lnTo>
                <a:close/>
              </a:path>
            </a:pathLst>
          </a:custGeom>
          <a:solidFill>
            <a:srgbClr val="F083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nvGrpSpPr>
          <p:cNvPr id="63" name="Group 62"/>
          <p:cNvGrpSpPr/>
          <p:nvPr/>
        </p:nvGrpSpPr>
        <p:grpSpPr>
          <a:xfrm>
            <a:off x="1277610" y="3905402"/>
            <a:ext cx="363403" cy="455809"/>
            <a:chOff x="9985375" y="3051175"/>
            <a:chExt cx="649288" cy="814388"/>
          </a:xfrm>
          <a:solidFill>
            <a:schemeClr val="bg2"/>
          </a:solidFill>
        </p:grpSpPr>
        <p:sp>
          <p:nvSpPr>
            <p:cNvPr id="64" name="Freeform 16"/>
            <p:cNvSpPr>
              <a:spLocks/>
            </p:cNvSpPr>
            <p:nvPr/>
          </p:nvSpPr>
          <p:spPr bwMode="auto">
            <a:xfrm>
              <a:off x="10088563" y="3051175"/>
              <a:ext cx="442913" cy="198438"/>
            </a:xfrm>
            <a:custGeom>
              <a:avLst/>
              <a:gdLst>
                <a:gd name="T0" fmla="*/ 98 w 116"/>
                <a:gd name="T1" fmla="*/ 52 h 52"/>
                <a:gd name="T2" fmla="*/ 110 w 116"/>
                <a:gd name="T3" fmla="*/ 17 h 52"/>
                <a:gd name="T4" fmla="*/ 81 w 116"/>
                <a:gd name="T5" fmla="*/ 22 h 52"/>
                <a:gd name="T6" fmla="*/ 58 w 116"/>
                <a:gd name="T7" fmla="*/ 0 h 52"/>
                <a:gd name="T8" fmla="*/ 35 w 116"/>
                <a:gd name="T9" fmla="*/ 22 h 52"/>
                <a:gd name="T10" fmla="*/ 7 w 116"/>
                <a:gd name="T11" fmla="*/ 17 h 52"/>
                <a:gd name="T12" fmla="*/ 18 w 116"/>
                <a:gd name="T13" fmla="*/ 52 h 52"/>
                <a:gd name="T14" fmla="*/ 98 w 116"/>
                <a:gd name="T15" fmla="*/ 52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52">
                  <a:moveTo>
                    <a:pt x="98" y="52"/>
                  </a:moveTo>
                  <a:cubicBezTo>
                    <a:pt x="111" y="40"/>
                    <a:pt x="116" y="24"/>
                    <a:pt x="110" y="17"/>
                  </a:cubicBezTo>
                  <a:cubicBezTo>
                    <a:pt x="104" y="12"/>
                    <a:pt x="93" y="14"/>
                    <a:pt x="81" y="22"/>
                  </a:cubicBezTo>
                  <a:cubicBezTo>
                    <a:pt x="78" y="9"/>
                    <a:pt x="69" y="0"/>
                    <a:pt x="58" y="0"/>
                  </a:cubicBezTo>
                  <a:cubicBezTo>
                    <a:pt x="47" y="0"/>
                    <a:pt x="38" y="9"/>
                    <a:pt x="35" y="22"/>
                  </a:cubicBezTo>
                  <a:cubicBezTo>
                    <a:pt x="24" y="14"/>
                    <a:pt x="12" y="12"/>
                    <a:pt x="7" y="17"/>
                  </a:cubicBezTo>
                  <a:cubicBezTo>
                    <a:pt x="0" y="24"/>
                    <a:pt x="5" y="40"/>
                    <a:pt x="18" y="52"/>
                  </a:cubicBezTo>
                  <a:lnTo>
                    <a:pt x="98"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 name="Freeform 17"/>
            <p:cNvSpPr>
              <a:spLocks noEditPoints="1"/>
            </p:cNvSpPr>
            <p:nvPr/>
          </p:nvSpPr>
          <p:spPr bwMode="auto">
            <a:xfrm>
              <a:off x="9985375" y="3298825"/>
              <a:ext cx="649288" cy="566738"/>
            </a:xfrm>
            <a:custGeom>
              <a:avLst/>
              <a:gdLst>
                <a:gd name="T0" fmla="*/ 165 w 170"/>
                <a:gd name="T1" fmla="*/ 95 h 149"/>
                <a:gd name="T2" fmla="*/ 165 w 170"/>
                <a:gd name="T3" fmla="*/ 95 h 149"/>
                <a:gd name="T4" fmla="*/ 170 w 170"/>
                <a:gd name="T5" fmla="*/ 66 h 149"/>
                <a:gd name="T6" fmla="*/ 132 w 170"/>
                <a:gd name="T7" fmla="*/ 0 h 149"/>
                <a:gd name="T8" fmla="*/ 38 w 170"/>
                <a:gd name="T9" fmla="*/ 0 h 149"/>
                <a:gd name="T10" fmla="*/ 0 w 170"/>
                <a:gd name="T11" fmla="*/ 66 h 149"/>
                <a:gd name="T12" fmla="*/ 9 w 170"/>
                <a:gd name="T13" fmla="*/ 101 h 149"/>
                <a:gd name="T14" fmla="*/ 12 w 170"/>
                <a:gd name="T15" fmla="*/ 114 h 149"/>
                <a:gd name="T16" fmla="*/ 10 w 170"/>
                <a:gd name="T17" fmla="*/ 136 h 149"/>
                <a:gd name="T18" fmla="*/ 43 w 170"/>
                <a:gd name="T19" fmla="*/ 142 h 149"/>
                <a:gd name="T20" fmla="*/ 43 w 170"/>
                <a:gd name="T21" fmla="*/ 142 h 149"/>
                <a:gd name="T22" fmla="*/ 61 w 170"/>
                <a:gd name="T23" fmla="*/ 142 h 149"/>
                <a:gd name="T24" fmla="*/ 61 w 170"/>
                <a:gd name="T25" fmla="*/ 142 h 149"/>
                <a:gd name="T26" fmla="*/ 85 w 170"/>
                <a:gd name="T27" fmla="*/ 146 h 149"/>
                <a:gd name="T28" fmla="*/ 110 w 170"/>
                <a:gd name="T29" fmla="*/ 142 h 149"/>
                <a:gd name="T30" fmla="*/ 110 w 170"/>
                <a:gd name="T31" fmla="*/ 142 h 149"/>
                <a:gd name="T32" fmla="*/ 127 w 170"/>
                <a:gd name="T33" fmla="*/ 142 h 149"/>
                <a:gd name="T34" fmla="*/ 160 w 170"/>
                <a:gd name="T35" fmla="*/ 136 h 149"/>
                <a:gd name="T36" fmla="*/ 158 w 170"/>
                <a:gd name="T37" fmla="*/ 115 h 149"/>
                <a:gd name="T38" fmla="*/ 158 w 170"/>
                <a:gd name="T39" fmla="*/ 115 h 149"/>
                <a:gd name="T40" fmla="*/ 162 w 170"/>
                <a:gd name="T41" fmla="*/ 101 h 149"/>
                <a:gd name="T42" fmla="*/ 165 w 170"/>
                <a:gd name="T43" fmla="*/ 95 h 149"/>
                <a:gd name="T44" fmla="*/ 91 w 170"/>
                <a:gd name="T45" fmla="*/ 113 h 149"/>
                <a:gd name="T46" fmla="*/ 79 w 170"/>
                <a:gd name="T47" fmla="*/ 113 h 149"/>
                <a:gd name="T48" fmla="*/ 79 w 170"/>
                <a:gd name="T49" fmla="*/ 102 h 149"/>
                <a:gd name="T50" fmla="*/ 58 w 170"/>
                <a:gd name="T51" fmla="*/ 96 h 149"/>
                <a:gd name="T52" fmla="*/ 62 w 170"/>
                <a:gd name="T53" fmla="*/ 83 h 149"/>
                <a:gd name="T54" fmla="*/ 81 w 170"/>
                <a:gd name="T55" fmla="*/ 88 h 149"/>
                <a:gd name="T56" fmla="*/ 92 w 170"/>
                <a:gd name="T57" fmla="*/ 83 h 149"/>
                <a:gd name="T58" fmla="*/ 80 w 170"/>
                <a:gd name="T59" fmla="*/ 75 h 149"/>
                <a:gd name="T60" fmla="*/ 59 w 170"/>
                <a:gd name="T61" fmla="*/ 55 h 149"/>
                <a:gd name="T62" fmla="*/ 80 w 170"/>
                <a:gd name="T63" fmla="*/ 37 h 149"/>
                <a:gd name="T64" fmla="*/ 80 w 170"/>
                <a:gd name="T65" fmla="*/ 25 h 149"/>
                <a:gd name="T66" fmla="*/ 92 w 170"/>
                <a:gd name="T67" fmla="*/ 25 h 149"/>
                <a:gd name="T68" fmla="*/ 92 w 170"/>
                <a:gd name="T69" fmla="*/ 37 h 149"/>
                <a:gd name="T70" fmla="*/ 109 w 170"/>
                <a:gd name="T71" fmla="*/ 41 h 149"/>
                <a:gd name="T72" fmla="*/ 105 w 170"/>
                <a:gd name="T73" fmla="*/ 54 h 149"/>
                <a:gd name="T74" fmla="*/ 89 w 170"/>
                <a:gd name="T75" fmla="*/ 50 h 149"/>
                <a:gd name="T76" fmla="*/ 80 w 170"/>
                <a:gd name="T77" fmla="*/ 54 h 149"/>
                <a:gd name="T78" fmla="*/ 92 w 170"/>
                <a:gd name="T79" fmla="*/ 62 h 149"/>
                <a:gd name="T80" fmla="*/ 112 w 170"/>
                <a:gd name="T81" fmla="*/ 82 h 149"/>
                <a:gd name="T82" fmla="*/ 91 w 170"/>
                <a:gd name="T83" fmla="*/ 101 h 149"/>
                <a:gd name="T84" fmla="*/ 91 w 170"/>
                <a:gd name="T85" fmla="*/ 11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0" h="149">
                  <a:moveTo>
                    <a:pt x="165" y="95"/>
                  </a:moveTo>
                  <a:cubicBezTo>
                    <a:pt x="165" y="95"/>
                    <a:pt x="165" y="95"/>
                    <a:pt x="165" y="95"/>
                  </a:cubicBezTo>
                  <a:cubicBezTo>
                    <a:pt x="168" y="86"/>
                    <a:pt x="170" y="76"/>
                    <a:pt x="170" y="66"/>
                  </a:cubicBezTo>
                  <a:cubicBezTo>
                    <a:pt x="170" y="39"/>
                    <a:pt x="155" y="14"/>
                    <a:pt x="132" y="0"/>
                  </a:cubicBezTo>
                  <a:cubicBezTo>
                    <a:pt x="38" y="0"/>
                    <a:pt x="38" y="0"/>
                    <a:pt x="38" y="0"/>
                  </a:cubicBezTo>
                  <a:cubicBezTo>
                    <a:pt x="15" y="14"/>
                    <a:pt x="0" y="39"/>
                    <a:pt x="0" y="66"/>
                  </a:cubicBezTo>
                  <a:cubicBezTo>
                    <a:pt x="0" y="79"/>
                    <a:pt x="3" y="91"/>
                    <a:pt x="9" y="101"/>
                  </a:cubicBezTo>
                  <a:cubicBezTo>
                    <a:pt x="11" y="106"/>
                    <a:pt x="13" y="112"/>
                    <a:pt x="12" y="114"/>
                  </a:cubicBezTo>
                  <a:cubicBezTo>
                    <a:pt x="8" y="121"/>
                    <a:pt x="7" y="129"/>
                    <a:pt x="10" y="136"/>
                  </a:cubicBezTo>
                  <a:cubicBezTo>
                    <a:pt x="16" y="146"/>
                    <a:pt x="30" y="148"/>
                    <a:pt x="43" y="142"/>
                  </a:cubicBezTo>
                  <a:cubicBezTo>
                    <a:pt x="43" y="142"/>
                    <a:pt x="43" y="142"/>
                    <a:pt x="43" y="142"/>
                  </a:cubicBezTo>
                  <a:cubicBezTo>
                    <a:pt x="43" y="142"/>
                    <a:pt x="50" y="139"/>
                    <a:pt x="61" y="142"/>
                  </a:cubicBezTo>
                  <a:cubicBezTo>
                    <a:pt x="61" y="142"/>
                    <a:pt x="61" y="142"/>
                    <a:pt x="61" y="142"/>
                  </a:cubicBezTo>
                  <a:cubicBezTo>
                    <a:pt x="69" y="144"/>
                    <a:pt x="77" y="146"/>
                    <a:pt x="85" y="146"/>
                  </a:cubicBezTo>
                  <a:cubicBezTo>
                    <a:pt x="94" y="146"/>
                    <a:pt x="102" y="144"/>
                    <a:pt x="110" y="142"/>
                  </a:cubicBezTo>
                  <a:cubicBezTo>
                    <a:pt x="110" y="142"/>
                    <a:pt x="110" y="142"/>
                    <a:pt x="110" y="142"/>
                  </a:cubicBezTo>
                  <a:cubicBezTo>
                    <a:pt x="119" y="140"/>
                    <a:pt x="125" y="141"/>
                    <a:pt x="127" y="142"/>
                  </a:cubicBezTo>
                  <a:cubicBezTo>
                    <a:pt x="140" y="149"/>
                    <a:pt x="154" y="146"/>
                    <a:pt x="160" y="136"/>
                  </a:cubicBezTo>
                  <a:cubicBezTo>
                    <a:pt x="163" y="130"/>
                    <a:pt x="163" y="122"/>
                    <a:pt x="158" y="115"/>
                  </a:cubicBezTo>
                  <a:cubicBezTo>
                    <a:pt x="158" y="115"/>
                    <a:pt x="158" y="115"/>
                    <a:pt x="158" y="115"/>
                  </a:cubicBezTo>
                  <a:cubicBezTo>
                    <a:pt x="157" y="113"/>
                    <a:pt x="160" y="106"/>
                    <a:pt x="162" y="101"/>
                  </a:cubicBezTo>
                  <a:cubicBezTo>
                    <a:pt x="163" y="99"/>
                    <a:pt x="165" y="95"/>
                    <a:pt x="165" y="95"/>
                  </a:cubicBezTo>
                  <a:close/>
                  <a:moveTo>
                    <a:pt x="91" y="113"/>
                  </a:moveTo>
                  <a:cubicBezTo>
                    <a:pt x="79" y="113"/>
                    <a:pt x="79" y="113"/>
                    <a:pt x="79" y="113"/>
                  </a:cubicBezTo>
                  <a:cubicBezTo>
                    <a:pt x="79" y="102"/>
                    <a:pt x="79" y="102"/>
                    <a:pt x="79" y="102"/>
                  </a:cubicBezTo>
                  <a:cubicBezTo>
                    <a:pt x="71" y="101"/>
                    <a:pt x="63" y="99"/>
                    <a:pt x="58" y="96"/>
                  </a:cubicBezTo>
                  <a:cubicBezTo>
                    <a:pt x="62" y="83"/>
                    <a:pt x="62" y="83"/>
                    <a:pt x="62" y="83"/>
                  </a:cubicBezTo>
                  <a:cubicBezTo>
                    <a:pt x="66" y="85"/>
                    <a:pt x="75" y="88"/>
                    <a:pt x="81" y="88"/>
                  </a:cubicBezTo>
                  <a:cubicBezTo>
                    <a:pt x="87" y="88"/>
                    <a:pt x="92" y="86"/>
                    <a:pt x="92" y="83"/>
                  </a:cubicBezTo>
                  <a:cubicBezTo>
                    <a:pt x="92" y="80"/>
                    <a:pt x="90" y="78"/>
                    <a:pt x="80" y="75"/>
                  </a:cubicBezTo>
                  <a:cubicBezTo>
                    <a:pt x="65" y="70"/>
                    <a:pt x="59" y="65"/>
                    <a:pt x="59" y="55"/>
                  </a:cubicBezTo>
                  <a:cubicBezTo>
                    <a:pt x="59" y="46"/>
                    <a:pt x="67" y="39"/>
                    <a:pt x="80" y="37"/>
                  </a:cubicBezTo>
                  <a:cubicBezTo>
                    <a:pt x="80" y="25"/>
                    <a:pt x="80" y="25"/>
                    <a:pt x="80" y="25"/>
                  </a:cubicBezTo>
                  <a:cubicBezTo>
                    <a:pt x="92" y="25"/>
                    <a:pt x="92" y="25"/>
                    <a:pt x="92" y="25"/>
                  </a:cubicBezTo>
                  <a:cubicBezTo>
                    <a:pt x="92" y="37"/>
                    <a:pt x="92" y="37"/>
                    <a:pt x="92" y="37"/>
                  </a:cubicBezTo>
                  <a:cubicBezTo>
                    <a:pt x="99" y="37"/>
                    <a:pt x="106" y="39"/>
                    <a:pt x="109" y="41"/>
                  </a:cubicBezTo>
                  <a:cubicBezTo>
                    <a:pt x="105" y="54"/>
                    <a:pt x="105" y="54"/>
                    <a:pt x="105" y="54"/>
                  </a:cubicBezTo>
                  <a:cubicBezTo>
                    <a:pt x="102" y="52"/>
                    <a:pt x="96" y="50"/>
                    <a:pt x="89" y="50"/>
                  </a:cubicBezTo>
                  <a:cubicBezTo>
                    <a:pt x="84" y="50"/>
                    <a:pt x="80" y="51"/>
                    <a:pt x="80" y="54"/>
                  </a:cubicBezTo>
                  <a:cubicBezTo>
                    <a:pt x="80" y="57"/>
                    <a:pt x="81" y="59"/>
                    <a:pt x="92" y="62"/>
                  </a:cubicBezTo>
                  <a:cubicBezTo>
                    <a:pt x="107" y="67"/>
                    <a:pt x="112" y="73"/>
                    <a:pt x="112" y="82"/>
                  </a:cubicBezTo>
                  <a:cubicBezTo>
                    <a:pt x="112" y="91"/>
                    <a:pt x="105" y="99"/>
                    <a:pt x="91" y="101"/>
                  </a:cubicBezTo>
                  <a:lnTo>
                    <a:pt x="91"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66" name="Group 65"/>
          <p:cNvGrpSpPr/>
          <p:nvPr/>
        </p:nvGrpSpPr>
        <p:grpSpPr>
          <a:xfrm>
            <a:off x="4363167" y="3411820"/>
            <a:ext cx="340642" cy="448769"/>
            <a:chOff x="4157663" y="1930400"/>
            <a:chExt cx="565150" cy="744538"/>
          </a:xfrm>
          <a:solidFill>
            <a:schemeClr val="bg2"/>
          </a:solidFill>
        </p:grpSpPr>
        <p:sp>
          <p:nvSpPr>
            <p:cNvPr id="67" name="Freeform 5"/>
            <p:cNvSpPr>
              <a:spLocks noEditPoints="1"/>
            </p:cNvSpPr>
            <p:nvPr/>
          </p:nvSpPr>
          <p:spPr bwMode="auto">
            <a:xfrm>
              <a:off x="4157663" y="1930400"/>
              <a:ext cx="565150" cy="744538"/>
            </a:xfrm>
            <a:custGeom>
              <a:avLst/>
              <a:gdLst>
                <a:gd name="T0" fmla="*/ 192 w 210"/>
                <a:gd name="T1" fmla="*/ 45 h 278"/>
                <a:gd name="T2" fmla="*/ 155 w 210"/>
                <a:gd name="T3" fmla="*/ 45 h 278"/>
                <a:gd name="T4" fmla="*/ 155 w 210"/>
                <a:gd name="T5" fmla="*/ 41 h 278"/>
                <a:gd name="T6" fmla="*/ 146 w 210"/>
                <a:gd name="T7" fmla="*/ 32 h 278"/>
                <a:gd name="T8" fmla="*/ 125 w 210"/>
                <a:gd name="T9" fmla="*/ 32 h 278"/>
                <a:gd name="T10" fmla="*/ 128 w 210"/>
                <a:gd name="T11" fmla="*/ 22 h 278"/>
                <a:gd name="T12" fmla="*/ 105 w 210"/>
                <a:gd name="T13" fmla="*/ 0 h 278"/>
                <a:gd name="T14" fmla="*/ 83 w 210"/>
                <a:gd name="T15" fmla="*/ 22 h 278"/>
                <a:gd name="T16" fmla="*/ 85 w 210"/>
                <a:gd name="T17" fmla="*/ 32 h 278"/>
                <a:gd name="T18" fmla="*/ 65 w 210"/>
                <a:gd name="T19" fmla="*/ 32 h 278"/>
                <a:gd name="T20" fmla="*/ 55 w 210"/>
                <a:gd name="T21" fmla="*/ 41 h 278"/>
                <a:gd name="T22" fmla="*/ 55 w 210"/>
                <a:gd name="T23" fmla="*/ 45 h 278"/>
                <a:gd name="T24" fmla="*/ 19 w 210"/>
                <a:gd name="T25" fmla="*/ 45 h 278"/>
                <a:gd name="T26" fmla="*/ 0 w 210"/>
                <a:gd name="T27" fmla="*/ 64 h 278"/>
                <a:gd name="T28" fmla="*/ 0 w 210"/>
                <a:gd name="T29" fmla="*/ 259 h 278"/>
                <a:gd name="T30" fmla="*/ 19 w 210"/>
                <a:gd name="T31" fmla="*/ 278 h 278"/>
                <a:gd name="T32" fmla="*/ 192 w 210"/>
                <a:gd name="T33" fmla="*/ 278 h 278"/>
                <a:gd name="T34" fmla="*/ 210 w 210"/>
                <a:gd name="T35" fmla="*/ 259 h 278"/>
                <a:gd name="T36" fmla="*/ 210 w 210"/>
                <a:gd name="T37" fmla="*/ 64 h 278"/>
                <a:gd name="T38" fmla="*/ 192 w 210"/>
                <a:gd name="T39" fmla="*/ 45 h 278"/>
                <a:gd name="T40" fmla="*/ 105 w 210"/>
                <a:gd name="T41" fmla="*/ 13 h 278"/>
                <a:gd name="T42" fmla="*/ 115 w 210"/>
                <a:gd name="T43" fmla="*/ 22 h 278"/>
                <a:gd name="T44" fmla="*/ 105 w 210"/>
                <a:gd name="T45" fmla="*/ 32 h 278"/>
                <a:gd name="T46" fmla="*/ 96 w 210"/>
                <a:gd name="T47" fmla="*/ 22 h 278"/>
                <a:gd name="T48" fmla="*/ 105 w 210"/>
                <a:gd name="T49" fmla="*/ 13 h 278"/>
                <a:gd name="T50" fmla="*/ 196 w 210"/>
                <a:gd name="T51" fmla="*/ 259 h 278"/>
                <a:gd name="T52" fmla="*/ 192 w 210"/>
                <a:gd name="T53" fmla="*/ 263 h 278"/>
                <a:gd name="T54" fmla="*/ 19 w 210"/>
                <a:gd name="T55" fmla="*/ 263 h 278"/>
                <a:gd name="T56" fmla="*/ 15 w 210"/>
                <a:gd name="T57" fmla="*/ 259 h 278"/>
                <a:gd name="T58" fmla="*/ 15 w 210"/>
                <a:gd name="T59" fmla="*/ 64 h 278"/>
                <a:gd name="T60" fmla="*/ 19 w 210"/>
                <a:gd name="T61" fmla="*/ 59 h 278"/>
                <a:gd name="T62" fmla="*/ 25 w 210"/>
                <a:gd name="T63" fmla="*/ 59 h 278"/>
                <a:gd name="T64" fmla="*/ 32 w 210"/>
                <a:gd name="T65" fmla="*/ 59 h 278"/>
                <a:gd name="T66" fmla="*/ 55 w 210"/>
                <a:gd name="T67" fmla="*/ 59 h 278"/>
                <a:gd name="T68" fmla="*/ 55 w 210"/>
                <a:gd name="T69" fmla="*/ 63 h 278"/>
                <a:gd name="T70" fmla="*/ 65 w 210"/>
                <a:gd name="T71" fmla="*/ 72 h 278"/>
                <a:gd name="T72" fmla="*/ 146 w 210"/>
                <a:gd name="T73" fmla="*/ 72 h 278"/>
                <a:gd name="T74" fmla="*/ 155 w 210"/>
                <a:gd name="T75" fmla="*/ 63 h 278"/>
                <a:gd name="T76" fmla="*/ 155 w 210"/>
                <a:gd name="T77" fmla="*/ 59 h 278"/>
                <a:gd name="T78" fmla="*/ 179 w 210"/>
                <a:gd name="T79" fmla="*/ 59 h 278"/>
                <a:gd name="T80" fmla="*/ 186 w 210"/>
                <a:gd name="T81" fmla="*/ 59 h 278"/>
                <a:gd name="T82" fmla="*/ 192 w 210"/>
                <a:gd name="T83" fmla="*/ 59 h 278"/>
                <a:gd name="T84" fmla="*/ 196 w 210"/>
                <a:gd name="T85" fmla="*/ 64 h 278"/>
                <a:gd name="T86" fmla="*/ 196 w 210"/>
                <a:gd name="T87" fmla="*/ 25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0" h="278">
                  <a:moveTo>
                    <a:pt x="192" y="45"/>
                  </a:moveTo>
                  <a:cubicBezTo>
                    <a:pt x="155" y="45"/>
                    <a:pt x="155" y="45"/>
                    <a:pt x="155" y="45"/>
                  </a:cubicBezTo>
                  <a:cubicBezTo>
                    <a:pt x="155" y="41"/>
                    <a:pt x="155" y="41"/>
                    <a:pt x="155" y="41"/>
                  </a:cubicBezTo>
                  <a:cubicBezTo>
                    <a:pt x="155" y="36"/>
                    <a:pt x="151" y="32"/>
                    <a:pt x="146" y="32"/>
                  </a:cubicBezTo>
                  <a:cubicBezTo>
                    <a:pt x="125" y="32"/>
                    <a:pt x="125" y="32"/>
                    <a:pt x="125" y="32"/>
                  </a:cubicBezTo>
                  <a:cubicBezTo>
                    <a:pt x="127" y="29"/>
                    <a:pt x="128" y="26"/>
                    <a:pt x="128" y="22"/>
                  </a:cubicBezTo>
                  <a:cubicBezTo>
                    <a:pt x="128" y="10"/>
                    <a:pt x="118" y="0"/>
                    <a:pt x="105" y="0"/>
                  </a:cubicBezTo>
                  <a:cubicBezTo>
                    <a:pt x="93" y="0"/>
                    <a:pt x="83" y="10"/>
                    <a:pt x="83" y="22"/>
                  </a:cubicBezTo>
                  <a:cubicBezTo>
                    <a:pt x="83" y="26"/>
                    <a:pt x="84" y="29"/>
                    <a:pt x="85" y="32"/>
                  </a:cubicBezTo>
                  <a:cubicBezTo>
                    <a:pt x="65" y="32"/>
                    <a:pt x="65" y="32"/>
                    <a:pt x="65" y="32"/>
                  </a:cubicBezTo>
                  <a:cubicBezTo>
                    <a:pt x="59" y="32"/>
                    <a:pt x="55" y="36"/>
                    <a:pt x="55" y="41"/>
                  </a:cubicBezTo>
                  <a:cubicBezTo>
                    <a:pt x="55" y="45"/>
                    <a:pt x="55" y="45"/>
                    <a:pt x="55" y="45"/>
                  </a:cubicBezTo>
                  <a:cubicBezTo>
                    <a:pt x="19" y="45"/>
                    <a:pt x="19" y="45"/>
                    <a:pt x="19" y="45"/>
                  </a:cubicBezTo>
                  <a:cubicBezTo>
                    <a:pt x="8" y="45"/>
                    <a:pt x="0" y="53"/>
                    <a:pt x="0" y="64"/>
                  </a:cubicBezTo>
                  <a:cubicBezTo>
                    <a:pt x="0" y="259"/>
                    <a:pt x="0" y="259"/>
                    <a:pt x="0" y="259"/>
                  </a:cubicBezTo>
                  <a:cubicBezTo>
                    <a:pt x="0" y="270"/>
                    <a:pt x="8" y="278"/>
                    <a:pt x="19" y="278"/>
                  </a:cubicBezTo>
                  <a:cubicBezTo>
                    <a:pt x="192" y="278"/>
                    <a:pt x="192" y="278"/>
                    <a:pt x="192" y="278"/>
                  </a:cubicBezTo>
                  <a:cubicBezTo>
                    <a:pt x="202" y="278"/>
                    <a:pt x="210" y="270"/>
                    <a:pt x="210" y="259"/>
                  </a:cubicBezTo>
                  <a:cubicBezTo>
                    <a:pt x="210" y="64"/>
                    <a:pt x="210" y="64"/>
                    <a:pt x="210" y="64"/>
                  </a:cubicBezTo>
                  <a:cubicBezTo>
                    <a:pt x="210" y="53"/>
                    <a:pt x="202" y="45"/>
                    <a:pt x="192" y="45"/>
                  </a:cubicBezTo>
                  <a:close/>
                  <a:moveTo>
                    <a:pt x="105" y="13"/>
                  </a:moveTo>
                  <a:cubicBezTo>
                    <a:pt x="111" y="13"/>
                    <a:pt x="115" y="17"/>
                    <a:pt x="115" y="22"/>
                  </a:cubicBezTo>
                  <a:cubicBezTo>
                    <a:pt x="115" y="28"/>
                    <a:pt x="111" y="32"/>
                    <a:pt x="105" y="32"/>
                  </a:cubicBezTo>
                  <a:cubicBezTo>
                    <a:pt x="100" y="32"/>
                    <a:pt x="96" y="28"/>
                    <a:pt x="96" y="22"/>
                  </a:cubicBezTo>
                  <a:cubicBezTo>
                    <a:pt x="96" y="17"/>
                    <a:pt x="100" y="13"/>
                    <a:pt x="105" y="13"/>
                  </a:cubicBezTo>
                  <a:close/>
                  <a:moveTo>
                    <a:pt x="196" y="259"/>
                  </a:moveTo>
                  <a:cubicBezTo>
                    <a:pt x="196" y="261"/>
                    <a:pt x="194" y="263"/>
                    <a:pt x="192" y="263"/>
                  </a:cubicBezTo>
                  <a:cubicBezTo>
                    <a:pt x="19" y="263"/>
                    <a:pt x="19" y="263"/>
                    <a:pt x="19" y="263"/>
                  </a:cubicBezTo>
                  <a:cubicBezTo>
                    <a:pt x="17" y="263"/>
                    <a:pt x="15" y="261"/>
                    <a:pt x="15" y="259"/>
                  </a:cubicBezTo>
                  <a:cubicBezTo>
                    <a:pt x="15" y="64"/>
                    <a:pt x="15" y="64"/>
                    <a:pt x="15" y="64"/>
                  </a:cubicBezTo>
                  <a:cubicBezTo>
                    <a:pt x="15" y="61"/>
                    <a:pt x="17" y="59"/>
                    <a:pt x="19" y="59"/>
                  </a:cubicBezTo>
                  <a:cubicBezTo>
                    <a:pt x="25" y="59"/>
                    <a:pt x="25" y="59"/>
                    <a:pt x="25" y="59"/>
                  </a:cubicBezTo>
                  <a:cubicBezTo>
                    <a:pt x="32" y="59"/>
                    <a:pt x="32" y="59"/>
                    <a:pt x="32" y="59"/>
                  </a:cubicBezTo>
                  <a:cubicBezTo>
                    <a:pt x="55" y="59"/>
                    <a:pt x="55" y="59"/>
                    <a:pt x="55" y="59"/>
                  </a:cubicBezTo>
                  <a:cubicBezTo>
                    <a:pt x="55" y="63"/>
                    <a:pt x="55" y="63"/>
                    <a:pt x="55" y="63"/>
                  </a:cubicBezTo>
                  <a:cubicBezTo>
                    <a:pt x="55" y="68"/>
                    <a:pt x="59" y="72"/>
                    <a:pt x="65" y="72"/>
                  </a:cubicBezTo>
                  <a:cubicBezTo>
                    <a:pt x="146" y="72"/>
                    <a:pt x="146" y="72"/>
                    <a:pt x="146" y="72"/>
                  </a:cubicBezTo>
                  <a:cubicBezTo>
                    <a:pt x="151" y="72"/>
                    <a:pt x="155" y="68"/>
                    <a:pt x="155" y="63"/>
                  </a:cubicBezTo>
                  <a:cubicBezTo>
                    <a:pt x="155" y="59"/>
                    <a:pt x="155" y="59"/>
                    <a:pt x="155" y="59"/>
                  </a:cubicBezTo>
                  <a:cubicBezTo>
                    <a:pt x="179" y="59"/>
                    <a:pt x="179" y="59"/>
                    <a:pt x="179" y="59"/>
                  </a:cubicBezTo>
                  <a:cubicBezTo>
                    <a:pt x="186" y="59"/>
                    <a:pt x="186" y="59"/>
                    <a:pt x="186" y="59"/>
                  </a:cubicBezTo>
                  <a:cubicBezTo>
                    <a:pt x="192" y="59"/>
                    <a:pt x="192" y="59"/>
                    <a:pt x="192" y="59"/>
                  </a:cubicBezTo>
                  <a:cubicBezTo>
                    <a:pt x="194" y="59"/>
                    <a:pt x="196" y="61"/>
                    <a:pt x="196" y="64"/>
                  </a:cubicBezTo>
                  <a:lnTo>
                    <a:pt x="196" y="2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 name="Freeform 6"/>
            <p:cNvSpPr>
              <a:spLocks/>
            </p:cNvSpPr>
            <p:nvPr/>
          </p:nvSpPr>
          <p:spPr bwMode="auto">
            <a:xfrm>
              <a:off x="4268788" y="2192338"/>
              <a:ext cx="342900" cy="311150"/>
            </a:xfrm>
            <a:custGeom>
              <a:avLst/>
              <a:gdLst>
                <a:gd name="T0" fmla="*/ 122 w 128"/>
                <a:gd name="T1" fmla="*/ 4 h 116"/>
                <a:gd name="T2" fmla="*/ 105 w 128"/>
                <a:gd name="T3" fmla="*/ 6 h 116"/>
                <a:gd name="T4" fmla="*/ 44 w 128"/>
                <a:gd name="T5" fmla="*/ 81 h 116"/>
                <a:gd name="T6" fmla="*/ 24 w 128"/>
                <a:gd name="T7" fmla="*/ 58 h 116"/>
                <a:gd name="T8" fmla="*/ 7 w 128"/>
                <a:gd name="T9" fmla="*/ 56 h 116"/>
                <a:gd name="T10" fmla="*/ 5 w 128"/>
                <a:gd name="T11" fmla="*/ 71 h 116"/>
                <a:gd name="T12" fmla="*/ 45 w 128"/>
                <a:gd name="T13" fmla="*/ 116 h 116"/>
                <a:gd name="T14" fmla="*/ 124 w 128"/>
                <a:gd name="T15" fmla="*/ 19 h 116"/>
                <a:gd name="T16" fmla="*/ 122 w 128"/>
                <a:gd name="T17" fmla="*/ 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16">
                  <a:moveTo>
                    <a:pt x="122" y="4"/>
                  </a:moveTo>
                  <a:cubicBezTo>
                    <a:pt x="116" y="0"/>
                    <a:pt x="109" y="1"/>
                    <a:pt x="105" y="6"/>
                  </a:cubicBezTo>
                  <a:cubicBezTo>
                    <a:pt x="44" y="81"/>
                    <a:pt x="44" y="81"/>
                    <a:pt x="44" y="81"/>
                  </a:cubicBezTo>
                  <a:cubicBezTo>
                    <a:pt x="24" y="58"/>
                    <a:pt x="24" y="58"/>
                    <a:pt x="24" y="58"/>
                  </a:cubicBezTo>
                  <a:cubicBezTo>
                    <a:pt x="19" y="53"/>
                    <a:pt x="12" y="52"/>
                    <a:pt x="7" y="56"/>
                  </a:cubicBezTo>
                  <a:cubicBezTo>
                    <a:pt x="1" y="60"/>
                    <a:pt x="0" y="66"/>
                    <a:pt x="5" y="71"/>
                  </a:cubicBezTo>
                  <a:cubicBezTo>
                    <a:pt x="45" y="116"/>
                    <a:pt x="45" y="116"/>
                    <a:pt x="45" y="116"/>
                  </a:cubicBezTo>
                  <a:cubicBezTo>
                    <a:pt x="124" y="19"/>
                    <a:pt x="124" y="19"/>
                    <a:pt x="124" y="19"/>
                  </a:cubicBezTo>
                  <a:cubicBezTo>
                    <a:pt x="128" y="14"/>
                    <a:pt x="127" y="7"/>
                    <a:pt x="1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69" name="Group 68"/>
          <p:cNvGrpSpPr/>
          <p:nvPr/>
        </p:nvGrpSpPr>
        <p:grpSpPr>
          <a:xfrm>
            <a:off x="4174425" y="5008296"/>
            <a:ext cx="276676" cy="366536"/>
            <a:chOff x="6351" y="0"/>
            <a:chExt cx="371475" cy="492125"/>
          </a:xfrm>
          <a:solidFill>
            <a:schemeClr val="bg2"/>
          </a:solidFill>
        </p:grpSpPr>
        <p:sp>
          <p:nvSpPr>
            <p:cNvPr id="70" name="Freeform 23"/>
            <p:cNvSpPr>
              <a:spLocks noEditPoints="1"/>
            </p:cNvSpPr>
            <p:nvPr/>
          </p:nvSpPr>
          <p:spPr bwMode="auto">
            <a:xfrm>
              <a:off x="98426" y="88900"/>
              <a:ext cx="185738" cy="184150"/>
            </a:xfrm>
            <a:custGeom>
              <a:avLst/>
              <a:gdLst>
                <a:gd name="T0" fmla="*/ 24 w 48"/>
                <a:gd name="T1" fmla="*/ 48 h 48"/>
                <a:gd name="T2" fmla="*/ 48 w 48"/>
                <a:gd name="T3" fmla="*/ 24 h 48"/>
                <a:gd name="T4" fmla="*/ 24 w 48"/>
                <a:gd name="T5" fmla="*/ 0 h 48"/>
                <a:gd name="T6" fmla="*/ 0 w 48"/>
                <a:gd name="T7" fmla="*/ 24 h 48"/>
                <a:gd name="T8" fmla="*/ 24 w 48"/>
                <a:gd name="T9" fmla="*/ 48 h 48"/>
                <a:gd name="T10" fmla="*/ 24 w 48"/>
                <a:gd name="T11" fmla="*/ 4 h 48"/>
                <a:gd name="T12" fmla="*/ 44 w 48"/>
                <a:gd name="T13" fmla="*/ 24 h 48"/>
                <a:gd name="T14" fmla="*/ 24 w 48"/>
                <a:gd name="T15" fmla="*/ 44 h 48"/>
                <a:gd name="T16" fmla="*/ 4 w 48"/>
                <a:gd name="T17" fmla="*/ 24 h 48"/>
                <a:gd name="T18" fmla="*/ 24 w 48"/>
                <a:gd name="T19"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37" y="48"/>
                    <a:pt x="48" y="37"/>
                    <a:pt x="48" y="24"/>
                  </a:cubicBezTo>
                  <a:cubicBezTo>
                    <a:pt x="48" y="11"/>
                    <a:pt x="37" y="0"/>
                    <a:pt x="24" y="0"/>
                  </a:cubicBezTo>
                  <a:cubicBezTo>
                    <a:pt x="11" y="0"/>
                    <a:pt x="0" y="11"/>
                    <a:pt x="0" y="24"/>
                  </a:cubicBezTo>
                  <a:cubicBezTo>
                    <a:pt x="0" y="37"/>
                    <a:pt x="11" y="48"/>
                    <a:pt x="24" y="48"/>
                  </a:cubicBezTo>
                  <a:close/>
                  <a:moveTo>
                    <a:pt x="24" y="4"/>
                  </a:moveTo>
                  <a:cubicBezTo>
                    <a:pt x="35" y="4"/>
                    <a:pt x="44" y="13"/>
                    <a:pt x="44" y="24"/>
                  </a:cubicBezTo>
                  <a:cubicBezTo>
                    <a:pt x="44" y="35"/>
                    <a:pt x="35" y="44"/>
                    <a:pt x="24" y="44"/>
                  </a:cubicBezTo>
                  <a:cubicBezTo>
                    <a:pt x="13" y="44"/>
                    <a:pt x="4" y="35"/>
                    <a:pt x="4" y="24"/>
                  </a:cubicBezTo>
                  <a:cubicBezTo>
                    <a:pt x="4" y="13"/>
                    <a:pt x="13" y="4"/>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 name="Freeform 24"/>
            <p:cNvSpPr>
              <a:spLocks noEditPoints="1"/>
            </p:cNvSpPr>
            <p:nvPr/>
          </p:nvSpPr>
          <p:spPr bwMode="auto">
            <a:xfrm>
              <a:off x="6351" y="0"/>
              <a:ext cx="371475" cy="492125"/>
            </a:xfrm>
            <a:custGeom>
              <a:avLst/>
              <a:gdLst>
                <a:gd name="T0" fmla="*/ 48 w 96"/>
                <a:gd name="T1" fmla="*/ 0 h 128"/>
                <a:gd name="T2" fmla="*/ 0 w 96"/>
                <a:gd name="T3" fmla="*/ 48 h 128"/>
                <a:gd name="T4" fmla="*/ 41 w 96"/>
                <a:gd name="T5" fmla="*/ 125 h 128"/>
                <a:gd name="T6" fmla="*/ 48 w 96"/>
                <a:gd name="T7" fmla="*/ 128 h 128"/>
                <a:gd name="T8" fmla="*/ 48 w 96"/>
                <a:gd name="T9" fmla="*/ 128 h 128"/>
                <a:gd name="T10" fmla="*/ 54 w 96"/>
                <a:gd name="T11" fmla="*/ 125 h 128"/>
                <a:gd name="T12" fmla="*/ 96 w 96"/>
                <a:gd name="T13" fmla="*/ 48 h 128"/>
                <a:gd name="T14" fmla="*/ 48 w 96"/>
                <a:gd name="T15" fmla="*/ 0 h 128"/>
                <a:gd name="T16" fmla="*/ 48 w 96"/>
                <a:gd name="T17" fmla="*/ 120 h 128"/>
                <a:gd name="T18" fmla="*/ 48 w 96"/>
                <a:gd name="T19" fmla="*/ 120 h 128"/>
                <a:gd name="T20" fmla="*/ 47 w 96"/>
                <a:gd name="T21" fmla="*/ 119 h 128"/>
                <a:gd name="T22" fmla="*/ 8 w 96"/>
                <a:gd name="T23" fmla="*/ 48 h 128"/>
                <a:gd name="T24" fmla="*/ 48 w 96"/>
                <a:gd name="T25" fmla="*/ 8 h 128"/>
                <a:gd name="T26" fmla="*/ 88 w 96"/>
                <a:gd name="T27" fmla="*/ 48 h 128"/>
                <a:gd name="T28" fmla="*/ 48 w 96"/>
                <a:gd name="T29"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128">
                  <a:moveTo>
                    <a:pt x="48" y="0"/>
                  </a:moveTo>
                  <a:cubicBezTo>
                    <a:pt x="22" y="0"/>
                    <a:pt x="0" y="21"/>
                    <a:pt x="0" y="48"/>
                  </a:cubicBezTo>
                  <a:cubicBezTo>
                    <a:pt x="0" y="76"/>
                    <a:pt x="24" y="105"/>
                    <a:pt x="41" y="125"/>
                  </a:cubicBezTo>
                  <a:cubicBezTo>
                    <a:pt x="42" y="125"/>
                    <a:pt x="44" y="128"/>
                    <a:pt x="48" y="128"/>
                  </a:cubicBezTo>
                  <a:cubicBezTo>
                    <a:pt x="48" y="128"/>
                    <a:pt x="48" y="128"/>
                    <a:pt x="48" y="128"/>
                  </a:cubicBezTo>
                  <a:cubicBezTo>
                    <a:pt x="52" y="128"/>
                    <a:pt x="54" y="125"/>
                    <a:pt x="54" y="125"/>
                  </a:cubicBezTo>
                  <a:cubicBezTo>
                    <a:pt x="72" y="105"/>
                    <a:pt x="96" y="76"/>
                    <a:pt x="96" y="48"/>
                  </a:cubicBezTo>
                  <a:cubicBezTo>
                    <a:pt x="96" y="21"/>
                    <a:pt x="74" y="0"/>
                    <a:pt x="48" y="0"/>
                  </a:cubicBezTo>
                  <a:close/>
                  <a:moveTo>
                    <a:pt x="48" y="120"/>
                  </a:moveTo>
                  <a:cubicBezTo>
                    <a:pt x="48" y="120"/>
                    <a:pt x="48" y="120"/>
                    <a:pt x="48" y="120"/>
                  </a:cubicBezTo>
                  <a:cubicBezTo>
                    <a:pt x="48" y="120"/>
                    <a:pt x="48" y="120"/>
                    <a:pt x="47" y="119"/>
                  </a:cubicBezTo>
                  <a:cubicBezTo>
                    <a:pt x="33" y="103"/>
                    <a:pt x="8" y="74"/>
                    <a:pt x="8" y="48"/>
                  </a:cubicBezTo>
                  <a:cubicBezTo>
                    <a:pt x="8" y="26"/>
                    <a:pt x="26" y="8"/>
                    <a:pt x="48" y="8"/>
                  </a:cubicBezTo>
                  <a:cubicBezTo>
                    <a:pt x="70" y="8"/>
                    <a:pt x="88" y="26"/>
                    <a:pt x="88" y="48"/>
                  </a:cubicBezTo>
                  <a:cubicBezTo>
                    <a:pt x="88" y="74"/>
                    <a:pt x="63" y="103"/>
                    <a:pt x="48"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72" name="Group 71"/>
          <p:cNvGrpSpPr/>
          <p:nvPr/>
        </p:nvGrpSpPr>
        <p:grpSpPr>
          <a:xfrm rot="21545399">
            <a:off x="2753490" y="2456963"/>
            <a:ext cx="476971" cy="323804"/>
            <a:chOff x="3221038" y="1938338"/>
            <a:chExt cx="563562" cy="382588"/>
          </a:xfrm>
          <a:solidFill>
            <a:schemeClr val="bg2"/>
          </a:solidFill>
        </p:grpSpPr>
        <p:sp>
          <p:nvSpPr>
            <p:cNvPr id="73" name="Freeform 5"/>
            <p:cNvSpPr>
              <a:spLocks/>
            </p:cNvSpPr>
            <p:nvPr/>
          </p:nvSpPr>
          <p:spPr bwMode="auto">
            <a:xfrm>
              <a:off x="3221038" y="2011363"/>
              <a:ext cx="306387" cy="263525"/>
            </a:xfrm>
            <a:custGeom>
              <a:avLst/>
              <a:gdLst>
                <a:gd name="T0" fmla="*/ 0 w 114"/>
                <a:gd name="T1" fmla="*/ 43 h 99"/>
                <a:gd name="T2" fmla="*/ 57 w 114"/>
                <a:gd name="T3" fmla="*/ 0 h 99"/>
                <a:gd name="T4" fmla="*/ 114 w 114"/>
                <a:gd name="T5" fmla="*/ 43 h 99"/>
                <a:gd name="T6" fmla="*/ 57 w 114"/>
                <a:gd name="T7" fmla="*/ 86 h 99"/>
                <a:gd name="T8" fmla="*/ 33 w 114"/>
                <a:gd name="T9" fmla="*/ 82 h 99"/>
                <a:gd name="T10" fmla="*/ 7 w 114"/>
                <a:gd name="T11" fmla="*/ 99 h 99"/>
                <a:gd name="T12" fmla="*/ 5 w 114"/>
                <a:gd name="T13" fmla="*/ 98 h 99"/>
                <a:gd name="T14" fmla="*/ 18 w 114"/>
                <a:gd name="T15" fmla="*/ 74 h 99"/>
                <a:gd name="T16" fmla="*/ 0 w 114"/>
                <a:gd name="T17" fmla="*/ 4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99">
                  <a:moveTo>
                    <a:pt x="0" y="43"/>
                  </a:moveTo>
                  <a:cubicBezTo>
                    <a:pt x="0" y="19"/>
                    <a:pt x="25" y="0"/>
                    <a:pt x="57" y="0"/>
                  </a:cubicBezTo>
                  <a:cubicBezTo>
                    <a:pt x="88" y="0"/>
                    <a:pt x="114" y="19"/>
                    <a:pt x="114" y="43"/>
                  </a:cubicBezTo>
                  <a:cubicBezTo>
                    <a:pt x="114" y="66"/>
                    <a:pt x="88" y="86"/>
                    <a:pt x="57" y="86"/>
                  </a:cubicBezTo>
                  <a:cubicBezTo>
                    <a:pt x="49" y="86"/>
                    <a:pt x="41" y="84"/>
                    <a:pt x="33" y="82"/>
                  </a:cubicBezTo>
                  <a:cubicBezTo>
                    <a:pt x="7" y="99"/>
                    <a:pt x="7" y="99"/>
                    <a:pt x="7" y="99"/>
                  </a:cubicBezTo>
                  <a:cubicBezTo>
                    <a:pt x="5" y="98"/>
                    <a:pt x="5" y="98"/>
                    <a:pt x="5" y="98"/>
                  </a:cubicBezTo>
                  <a:cubicBezTo>
                    <a:pt x="18" y="74"/>
                    <a:pt x="18" y="74"/>
                    <a:pt x="18" y="74"/>
                  </a:cubicBezTo>
                  <a:cubicBezTo>
                    <a:pt x="6" y="66"/>
                    <a:pt x="0" y="55"/>
                    <a:pt x="0" y="43"/>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74" name="Freeform 6"/>
            <p:cNvSpPr>
              <a:spLocks/>
            </p:cNvSpPr>
            <p:nvPr/>
          </p:nvSpPr>
          <p:spPr bwMode="auto">
            <a:xfrm>
              <a:off x="3398838" y="1938338"/>
              <a:ext cx="385762" cy="382588"/>
            </a:xfrm>
            <a:custGeom>
              <a:avLst/>
              <a:gdLst>
                <a:gd name="T0" fmla="*/ 63 w 144"/>
                <a:gd name="T1" fmla="*/ 113 h 143"/>
                <a:gd name="T2" fmla="*/ 93 w 144"/>
                <a:gd name="T3" fmla="*/ 108 h 143"/>
                <a:gd name="T4" fmla="*/ 96 w 144"/>
                <a:gd name="T5" fmla="*/ 107 h 143"/>
                <a:gd name="T6" fmla="*/ 114 w 144"/>
                <a:gd name="T7" fmla="*/ 119 h 143"/>
                <a:gd name="T8" fmla="*/ 105 w 144"/>
                <a:gd name="T9" fmla="*/ 102 h 143"/>
                <a:gd name="T10" fmla="*/ 110 w 144"/>
                <a:gd name="T11" fmla="*/ 99 h 143"/>
                <a:gd name="T12" fmla="*/ 132 w 144"/>
                <a:gd name="T13" fmla="*/ 62 h 143"/>
                <a:gd name="T14" fmla="*/ 63 w 144"/>
                <a:gd name="T15" fmla="*/ 12 h 143"/>
                <a:gd name="T16" fmla="*/ 16 w 144"/>
                <a:gd name="T17" fmla="*/ 26 h 143"/>
                <a:gd name="T18" fmla="*/ 0 w 144"/>
                <a:gd name="T19" fmla="*/ 22 h 143"/>
                <a:gd name="T20" fmla="*/ 63 w 144"/>
                <a:gd name="T21" fmla="*/ 0 h 143"/>
                <a:gd name="T22" fmla="*/ 144 w 144"/>
                <a:gd name="T23" fmla="*/ 62 h 143"/>
                <a:gd name="T24" fmla="*/ 121 w 144"/>
                <a:gd name="T25" fmla="*/ 106 h 143"/>
                <a:gd name="T26" fmla="*/ 137 w 144"/>
                <a:gd name="T27" fmla="*/ 143 h 143"/>
                <a:gd name="T28" fmla="*/ 94 w 144"/>
                <a:gd name="T29" fmla="*/ 120 h 143"/>
                <a:gd name="T30" fmla="*/ 63 w 144"/>
                <a:gd name="T31" fmla="*/ 125 h 143"/>
                <a:gd name="T32" fmla="*/ 16 w 144"/>
                <a:gd name="T33" fmla="*/ 114 h 143"/>
                <a:gd name="T34" fmla="*/ 30 w 144"/>
                <a:gd name="T35" fmla="*/ 107 h 143"/>
                <a:gd name="T36" fmla="*/ 63 w 144"/>
                <a:gd name="T37" fmla="*/ 11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143">
                  <a:moveTo>
                    <a:pt x="63" y="113"/>
                  </a:moveTo>
                  <a:cubicBezTo>
                    <a:pt x="74" y="113"/>
                    <a:pt x="84" y="111"/>
                    <a:pt x="93" y="108"/>
                  </a:cubicBezTo>
                  <a:cubicBezTo>
                    <a:pt x="96" y="107"/>
                    <a:pt x="96" y="107"/>
                    <a:pt x="96" y="107"/>
                  </a:cubicBezTo>
                  <a:cubicBezTo>
                    <a:pt x="114" y="119"/>
                    <a:pt x="114" y="119"/>
                    <a:pt x="114" y="119"/>
                  </a:cubicBezTo>
                  <a:cubicBezTo>
                    <a:pt x="105" y="102"/>
                    <a:pt x="105" y="102"/>
                    <a:pt x="105" y="102"/>
                  </a:cubicBezTo>
                  <a:cubicBezTo>
                    <a:pt x="110" y="99"/>
                    <a:pt x="110" y="99"/>
                    <a:pt x="110" y="99"/>
                  </a:cubicBezTo>
                  <a:cubicBezTo>
                    <a:pt x="124" y="90"/>
                    <a:pt x="132" y="76"/>
                    <a:pt x="132" y="62"/>
                  </a:cubicBezTo>
                  <a:cubicBezTo>
                    <a:pt x="132" y="35"/>
                    <a:pt x="101" y="12"/>
                    <a:pt x="63" y="12"/>
                  </a:cubicBezTo>
                  <a:cubicBezTo>
                    <a:pt x="45" y="12"/>
                    <a:pt x="28" y="17"/>
                    <a:pt x="16" y="26"/>
                  </a:cubicBezTo>
                  <a:cubicBezTo>
                    <a:pt x="11" y="24"/>
                    <a:pt x="6" y="23"/>
                    <a:pt x="0" y="22"/>
                  </a:cubicBezTo>
                  <a:cubicBezTo>
                    <a:pt x="15" y="9"/>
                    <a:pt x="38" y="0"/>
                    <a:pt x="63" y="0"/>
                  </a:cubicBezTo>
                  <a:cubicBezTo>
                    <a:pt x="108" y="0"/>
                    <a:pt x="144" y="28"/>
                    <a:pt x="144" y="62"/>
                  </a:cubicBezTo>
                  <a:cubicBezTo>
                    <a:pt x="144" y="79"/>
                    <a:pt x="136" y="95"/>
                    <a:pt x="121" y="106"/>
                  </a:cubicBezTo>
                  <a:cubicBezTo>
                    <a:pt x="137" y="143"/>
                    <a:pt x="137" y="143"/>
                    <a:pt x="137" y="143"/>
                  </a:cubicBezTo>
                  <a:cubicBezTo>
                    <a:pt x="94" y="120"/>
                    <a:pt x="94" y="120"/>
                    <a:pt x="94" y="120"/>
                  </a:cubicBezTo>
                  <a:cubicBezTo>
                    <a:pt x="84" y="123"/>
                    <a:pt x="74" y="125"/>
                    <a:pt x="63" y="125"/>
                  </a:cubicBezTo>
                  <a:cubicBezTo>
                    <a:pt x="45" y="125"/>
                    <a:pt x="29" y="121"/>
                    <a:pt x="16" y="114"/>
                  </a:cubicBezTo>
                  <a:cubicBezTo>
                    <a:pt x="21" y="112"/>
                    <a:pt x="26" y="109"/>
                    <a:pt x="30" y="107"/>
                  </a:cubicBezTo>
                  <a:cubicBezTo>
                    <a:pt x="40" y="111"/>
                    <a:pt x="51" y="113"/>
                    <a:pt x="63" y="113"/>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grpSp>
      <p:sp>
        <p:nvSpPr>
          <p:cNvPr id="75" name="Freeform 153"/>
          <p:cNvSpPr>
            <a:spLocks/>
          </p:cNvSpPr>
          <p:nvPr/>
        </p:nvSpPr>
        <p:spPr bwMode="auto">
          <a:xfrm>
            <a:off x="2329352" y="5397765"/>
            <a:ext cx="374492" cy="374492"/>
          </a:xfrm>
          <a:custGeom>
            <a:avLst/>
            <a:gdLst>
              <a:gd name="T0" fmla="*/ 50 w 62"/>
              <a:gd name="T1" fmla="*/ 49 h 62"/>
              <a:gd name="T2" fmla="*/ 44 w 62"/>
              <a:gd name="T3" fmla="*/ 54 h 62"/>
              <a:gd name="T4" fmla="*/ 24 w 62"/>
              <a:gd name="T5" fmla="*/ 54 h 62"/>
              <a:gd name="T6" fmla="*/ 21 w 62"/>
              <a:gd name="T7" fmla="*/ 50 h 62"/>
              <a:gd name="T8" fmla="*/ 24 w 62"/>
              <a:gd name="T9" fmla="*/ 42 h 62"/>
              <a:gd name="T10" fmla="*/ 56 w 62"/>
              <a:gd name="T11" fmla="*/ 42 h 62"/>
              <a:gd name="T12" fmla="*/ 62 w 62"/>
              <a:gd name="T13" fmla="*/ 14 h 62"/>
              <a:gd name="T14" fmla="*/ 11 w 62"/>
              <a:gd name="T15" fmla="*/ 7 h 62"/>
              <a:gd name="T16" fmla="*/ 7 w 62"/>
              <a:gd name="T17" fmla="*/ 5 h 62"/>
              <a:gd name="T18" fmla="*/ 7 w 62"/>
              <a:gd name="T19" fmla="*/ 4 h 62"/>
              <a:gd name="T20" fmla="*/ 4 w 62"/>
              <a:gd name="T21" fmla="*/ 0 h 62"/>
              <a:gd name="T22" fmla="*/ 0 w 62"/>
              <a:gd name="T23" fmla="*/ 4 h 62"/>
              <a:gd name="T24" fmla="*/ 4 w 62"/>
              <a:gd name="T25" fmla="*/ 8 h 62"/>
              <a:gd name="T26" fmla="*/ 4 w 62"/>
              <a:gd name="T27" fmla="*/ 8 h 62"/>
              <a:gd name="T28" fmla="*/ 9 w 62"/>
              <a:gd name="T29" fmla="*/ 11 h 62"/>
              <a:gd name="T30" fmla="*/ 17 w 62"/>
              <a:gd name="T31" fmla="*/ 42 h 62"/>
              <a:gd name="T32" fmla="*/ 19 w 62"/>
              <a:gd name="T33" fmla="*/ 42 h 62"/>
              <a:gd name="T34" fmla="*/ 17 w 62"/>
              <a:gd name="T35" fmla="*/ 49 h 62"/>
              <a:gd name="T36" fmla="*/ 17 w 62"/>
              <a:gd name="T37" fmla="*/ 49 h 62"/>
              <a:gd name="T38" fmla="*/ 10 w 62"/>
              <a:gd name="T39" fmla="*/ 55 h 62"/>
              <a:gd name="T40" fmla="*/ 17 w 62"/>
              <a:gd name="T41" fmla="*/ 62 h 62"/>
              <a:gd name="T42" fmla="*/ 23 w 62"/>
              <a:gd name="T43" fmla="*/ 58 h 62"/>
              <a:gd name="T44" fmla="*/ 44 w 62"/>
              <a:gd name="T45" fmla="*/ 58 h 62"/>
              <a:gd name="T46" fmla="*/ 50 w 62"/>
              <a:gd name="T47" fmla="*/ 62 h 62"/>
              <a:gd name="T48" fmla="*/ 57 w 62"/>
              <a:gd name="T49" fmla="*/ 55 h 62"/>
              <a:gd name="T50" fmla="*/ 50 w 62"/>
              <a:gd name="T51"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2">
                <a:moveTo>
                  <a:pt x="50" y="49"/>
                </a:moveTo>
                <a:cubicBezTo>
                  <a:pt x="47" y="49"/>
                  <a:pt x="45" y="51"/>
                  <a:pt x="44" y="54"/>
                </a:cubicBezTo>
                <a:cubicBezTo>
                  <a:pt x="24" y="54"/>
                  <a:pt x="24" y="54"/>
                  <a:pt x="24" y="54"/>
                </a:cubicBezTo>
                <a:cubicBezTo>
                  <a:pt x="23" y="52"/>
                  <a:pt x="22" y="51"/>
                  <a:pt x="21" y="50"/>
                </a:cubicBezTo>
                <a:cubicBezTo>
                  <a:pt x="24" y="42"/>
                  <a:pt x="24" y="42"/>
                  <a:pt x="24" y="42"/>
                </a:cubicBezTo>
                <a:cubicBezTo>
                  <a:pt x="56" y="42"/>
                  <a:pt x="56" y="42"/>
                  <a:pt x="56" y="42"/>
                </a:cubicBezTo>
                <a:cubicBezTo>
                  <a:pt x="62" y="14"/>
                  <a:pt x="62" y="14"/>
                  <a:pt x="62" y="14"/>
                </a:cubicBezTo>
                <a:cubicBezTo>
                  <a:pt x="11" y="7"/>
                  <a:pt x="11" y="7"/>
                  <a:pt x="11" y="7"/>
                </a:cubicBezTo>
                <a:cubicBezTo>
                  <a:pt x="7" y="5"/>
                  <a:pt x="7" y="5"/>
                  <a:pt x="7" y="5"/>
                </a:cubicBezTo>
                <a:cubicBezTo>
                  <a:pt x="7" y="4"/>
                  <a:pt x="7" y="4"/>
                  <a:pt x="7" y="4"/>
                </a:cubicBezTo>
                <a:cubicBezTo>
                  <a:pt x="7" y="2"/>
                  <a:pt x="6" y="0"/>
                  <a:pt x="4" y="0"/>
                </a:cubicBezTo>
                <a:cubicBezTo>
                  <a:pt x="1" y="0"/>
                  <a:pt x="0" y="2"/>
                  <a:pt x="0" y="4"/>
                </a:cubicBezTo>
                <a:cubicBezTo>
                  <a:pt x="0" y="6"/>
                  <a:pt x="1" y="8"/>
                  <a:pt x="4" y="8"/>
                </a:cubicBezTo>
                <a:cubicBezTo>
                  <a:pt x="4" y="8"/>
                  <a:pt x="4" y="8"/>
                  <a:pt x="4" y="8"/>
                </a:cubicBezTo>
                <a:cubicBezTo>
                  <a:pt x="9" y="11"/>
                  <a:pt x="9" y="11"/>
                  <a:pt x="9" y="11"/>
                </a:cubicBezTo>
                <a:cubicBezTo>
                  <a:pt x="17" y="42"/>
                  <a:pt x="17" y="42"/>
                  <a:pt x="17" y="42"/>
                </a:cubicBezTo>
                <a:cubicBezTo>
                  <a:pt x="19" y="42"/>
                  <a:pt x="19" y="42"/>
                  <a:pt x="19" y="42"/>
                </a:cubicBezTo>
                <a:cubicBezTo>
                  <a:pt x="17" y="49"/>
                  <a:pt x="17" y="49"/>
                  <a:pt x="17" y="49"/>
                </a:cubicBezTo>
                <a:cubicBezTo>
                  <a:pt x="17" y="49"/>
                  <a:pt x="17" y="49"/>
                  <a:pt x="17" y="49"/>
                </a:cubicBezTo>
                <a:cubicBezTo>
                  <a:pt x="13" y="49"/>
                  <a:pt x="10" y="52"/>
                  <a:pt x="10" y="55"/>
                </a:cubicBezTo>
                <a:cubicBezTo>
                  <a:pt x="10" y="59"/>
                  <a:pt x="13" y="62"/>
                  <a:pt x="17" y="62"/>
                </a:cubicBezTo>
                <a:cubicBezTo>
                  <a:pt x="20" y="62"/>
                  <a:pt x="22" y="60"/>
                  <a:pt x="23" y="58"/>
                </a:cubicBezTo>
                <a:cubicBezTo>
                  <a:pt x="44" y="58"/>
                  <a:pt x="44" y="58"/>
                  <a:pt x="44" y="58"/>
                </a:cubicBezTo>
                <a:cubicBezTo>
                  <a:pt x="45" y="60"/>
                  <a:pt x="47" y="62"/>
                  <a:pt x="50" y="62"/>
                </a:cubicBezTo>
                <a:cubicBezTo>
                  <a:pt x="54" y="62"/>
                  <a:pt x="57" y="59"/>
                  <a:pt x="57" y="55"/>
                </a:cubicBezTo>
                <a:cubicBezTo>
                  <a:pt x="57" y="52"/>
                  <a:pt x="54" y="49"/>
                  <a:pt x="50" y="49"/>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32" name="Freeform 43"/>
          <p:cNvSpPr>
            <a:spLocks/>
          </p:cNvSpPr>
          <p:nvPr/>
        </p:nvSpPr>
        <p:spPr bwMode="auto">
          <a:xfrm rot="16200000">
            <a:off x="7493107" y="2065376"/>
            <a:ext cx="274630" cy="262873"/>
          </a:xfrm>
          <a:custGeom>
            <a:avLst/>
            <a:gdLst>
              <a:gd name="T0" fmla="*/ 202 w 806"/>
              <a:gd name="T1" fmla="*/ 699 h 699"/>
              <a:gd name="T2" fmla="*/ 0 w 806"/>
              <a:gd name="T3" fmla="*/ 350 h 699"/>
              <a:gd name="T4" fmla="*/ 202 w 806"/>
              <a:gd name="T5" fmla="*/ 0 h 699"/>
              <a:gd name="T6" fmla="*/ 605 w 806"/>
              <a:gd name="T7" fmla="*/ 0 h 699"/>
              <a:gd name="T8" fmla="*/ 806 w 806"/>
              <a:gd name="T9" fmla="*/ 350 h 699"/>
              <a:gd name="T10" fmla="*/ 605 w 806"/>
              <a:gd name="T11" fmla="*/ 699 h 699"/>
              <a:gd name="T12" fmla="*/ 202 w 806"/>
              <a:gd name="T13" fmla="*/ 699 h 699"/>
            </a:gdLst>
            <a:ahLst/>
            <a:cxnLst>
              <a:cxn ang="0">
                <a:pos x="T0" y="T1"/>
              </a:cxn>
              <a:cxn ang="0">
                <a:pos x="T2" y="T3"/>
              </a:cxn>
              <a:cxn ang="0">
                <a:pos x="T4" y="T5"/>
              </a:cxn>
              <a:cxn ang="0">
                <a:pos x="T6" y="T7"/>
              </a:cxn>
              <a:cxn ang="0">
                <a:pos x="T8" y="T9"/>
              </a:cxn>
              <a:cxn ang="0">
                <a:pos x="T10" y="T11"/>
              </a:cxn>
              <a:cxn ang="0">
                <a:pos x="T12" y="T13"/>
              </a:cxn>
            </a:cxnLst>
            <a:rect l="0" t="0" r="r" b="b"/>
            <a:pathLst>
              <a:path w="806" h="699">
                <a:moveTo>
                  <a:pt x="202" y="699"/>
                </a:moveTo>
                <a:lnTo>
                  <a:pt x="0" y="350"/>
                </a:lnTo>
                <a:lnTo>
                  <a:pt x="202" y="0"/>
                </a:lnTo>
                <a:lnTo>
                  <a:pt x="605" y="0"/>
                </a:lnTo>
                <a:lnTo>
                  <a:pt x="806" y="350"/>
                </a:lnTo>
                <a:lnTo>
                  <a:pt x="605" y="699"/>
                </a:lnTo>
                <a:lnTo>
                  <a:pt x="202" y="69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TextBox 33"/>
          <p:cNvSpPr txBox="1"/>
          <p:nvPr/>
        </p:nvSpPr>
        <p:spPr>
          <a:xfrm>
            <a:off x="7938265" y="2045642"/>
            <a:ext cx="1096151" cy="307777"/>
          </a:xfrm>
          <a:prstGeom prst="rect">
            <a:avLst/>
          </a:prstGeom>
          <a:noFill/>
        </p:spPr>
        <p:txBody>
          <a:bodyPr wrap="square" rtlCol="0">
            <a:spAutoFit/>
          </a:bodyPr>
          <a:lstStyle/>
          <a:p>
            <a:r>
              <a:rPr lang="en-US" sz="1400" dirty="0">
                <a:solidFill>
                  <a:schemeClr val="accent1"/>
                </a:solidFill>
              </a:rPr>
              <a:t>Description</a:t>
            </a:r>
            <a:endParaRPr lang="id-ID" sz="1200" dirty="0">
              <a:solidFill>
                <a:schemeClr val="accent1"/>
              </a:solidFill>
            </a:endParaRPr>
          </a:p>
        </p:txBody>
      </p:sp>
      <p:sp>
        <p:nvSpPr>
          <p:cNvPr id="35" name="Rectangle 34"/>
          <p:cNvSpPr/>
          <p:nvPr/>
        </p:nvSpPr>
        <p:spPr>
          <a:xfrm>
            <a:off x="7938266" y="2301072"/>
            <a:ext cx="3313834" cy="612155"/>
          </a:xfrm>
          <a:prstGeom prst="rect">
            <a:avLst/>
          </a:prstGeom>
        </p:spPr>
        <p:txBody>
          <a:bodyPr wrap="square">
            <a:spAutoFit/>
          </a:bodyPr>
          <a:lstStyle/>
          <a:p>
            <a:pPr>
              <a:lnSpc>
                <a:spcPct val="150000"/>
              </a:lnSpc>
            </a:pPr>
            <a:r>
              <a:rPr lang="id-ID" sz="1200" dirty="0"/>
              <a:t>Praesent posuere turpis sed augue rutrum congue. Nunc in fermentum dui augue. </a:t>
            </a:r>
          </a:p>
        </p:txBody>
      </p:sp>
      <p:sp>
        <p:nvSpPr>
          <p:cNvPr id="42" name="Freeform 43"/>
          <p:cNvSpPr>
            <a:spLocks/>
          </p:cNvSpPr>
          <p:nvPr/>
        </p:nvSpPr>
        <p:spPr bwMode="auto">
          <a:xfrm rot="16200000">
            <a:off x="7493106" y="2958850"/>
            <a:ext cx="274630" cy="262873"/>
          </a:xfrm>
          <a:custGeom>
            <a:avLst/>
            <a:gdLst>
              <a:gd name="T0" fmla="*/ 202 w 806"/>
              <a:gd name="T1" fmla="*/ 699 h 699"/>
              <a:gd name="T2" fmla="*/ 0 w 806"/>
              <a:gd name="T3" fmla="*/ 350 h 699"/>
              <a:gd name="T4" fmla="*/ 202 w 806"/>
              <a:gd name="T5" fmla="*/ 0 h 699"/>
              <a:gd name="T6" fmla="*/ 605 w 806"/>
              <a:gd name="T7" fmla="*/ 0 h 699"/>
              <a:gd name="T8" fmla="*/ 806 w 806"/>
              <a:gd name="T9" fmla="*/ 350 h 699"/>
              <a:gd name="T10" fmla="*/ 605 w 806"/>
              <a:gd name="T11" fmla="*/ 699 h 699"/>
              <a:gd name="T12" fmla="*/ 202 w 806"/>
              <a:gd name="T13" fmla="*/ 699 h 699"/>
            </a:gdLst>
            <a:ahLst/>
            <a:cxnLst>
              <a:cxn ang="0">
                <a:pos x="T0" y="T1"/>
              </a:cxn>
              <a:cxn ang="0">
                <a:pos x="T2" y="T3"/>
              </a:cxn>
              <a:cxn ang="0">
                <a:pos x="T4" y="T5"/>
              </a:cxn>
              <a:cxn ang="0">
                <a:pos x="T6" y="T7"/>
              </a:cxn>
              <a:cxn ang="0">
                <a:pos x="T8" y="T9"/>
              </a:cxn>
              <a:cxn ang="0">
                <a:pos x="T10" y="T11"/>
              </a:cxn>
              <a:cxn ang="0">
                <a:pos x="T12" y="T13"/>
              </a:cxn>
            </a:cxnLst>
            <a:rect l="0" t="0" r="r" b="b"/>
            <a:pathLst>
              <a:path w="806" h="699">
                <a:moveTo>
                  <a:pt x="202" y="699"/>
                </a:moveTo>
                <a:lnTo>
                  <a:pt x="0" y="350"/>
                </a:lnTo>
                <a:lnTo>
                  <a:pt x="202" y="0"/>
                </a:lnTo>
                <a:lnTo>
                  <a:pt x="605" y="0"/>
                </a:lnTo>
                <a:lnTo>
                  <a:pt x="806" y="350"/>
                </a:lnTo>
                <a:lnTo>
                  <a:pt x="605" y="699"/>
                </a:lnTo>
                <a:lnTo>
                  <a:pt x="202" y="69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TextBox 42"/>
          <p:cNvSpPr txBox="1"/>
          <p:nvPr/>
        </p:nvSpPr>
        <p:spPr>
          <a:xfrm>
            <a:off x="7938264" y="2939116"/>
            <a:ext cx="1096151" cy="307777"/>
          </a:xfrm>
          <a:prstGeom prst="rect">
            <a:avLst/>
          </a:prstGeom>
          <a:noFill/>
        </p:spPr>
        <p:txBody>
          <a:bodyPr wrap="square" rtlCol="0">
            <a:spAutoFit/>
          </a:bodyPr>
          <a:lstStyle/>
          <a:p>
            <a:r>
              <a:rPr lang="en-US" sz="1400" dirty="0">
                <a:solidFill>
                  <a:schemeClr val="accent1"/>
                </a:solidFill>
              </a:rPr>
              <a:t>Description</a:t>
            </a:r>
            <a:endParaRPr lang="id-ID" sz="1200" dirty="0">
              <a:solidFill>
                <a:schemeClr val="accent1"/>
              </a:solidFill>
            </a:endParaRPr>
          </a:p>
        </p:txBody>
      </p:sp>
      <p:sp>
        <p:nvSpPr>
          <p:cNvPr id="44" name="Rectangle 43"/>
          <p:cNvSpPr/>
          <p:nvPr/>
        </p:nvSpPr>
        <p:spPr>
          <a:xfrm>
            <a:off x="7938265" y="3194546"/>
            <a:ext cx="3313834" cy="612155"/>
          </a:xfrm>
          <a:prstGeom prst="rect">
            <a:avLst/>
          </a:prstGeom>
        </p:spPr>
        <p:txBody>
          <a:bodyPr wrap="square">
            <a:spAutoFit/>
          </a:bodyPr>
          <a:lstStyle/>
          <a:p>
            <a:pPr>
              <a:lnSpc>
                <a:spcPct val="150000"/>
              </a:lnSpc>
            </a:pPr>
            <a:r>
              <a:rPr lang="id-ID" sz="1200" dirty="0"/>
              <a:t>Praesent posuere turpis sed augue rutrum congue. Nunc in fermentum dui augue. </a:t>
            </a:r>
          </a:p>
        </p:txBody>
      </p:sp>
      <p:sp>
        <p:nvSpPr>
          <p:cNvPr id="50" name="Freeform 43"/>
          <p:cNvSpPr>
            <a:spLocks/>
          </p:cNvSpPr>
          <p:nvPr/>
        </p:nvSpPr>
        <p:spPr bwMode="auto">
          <a:xfrm rot="16200000">
            <a:off x="7493105" y="3842767"/>
            <a:ext cx="274630" cy="262873"/>
          </a:xfrm>
          <a:custGeom>
            <a:avLst/>
            <a:gdLst>
              <a:gd name="T0" fmla="*/ 202 w 806"/>
              <a:gd name="T1" fmla="*/ 699 h 699"/>
              <a:gd name="T2" fmla="*/ 0 w 806"/>
              <a:gd name="T3" fmla="*/ 350 h 699"/>
              <a:gd name="T4" fmla="*/ 202 w 806"/>
              <a:gd name="T5" fmla="*/ 0 h 699"/>
              <a:gd name="T6" fmla="*/ 605 w 806"/>
              <a:gd name="T7" fmla="*/ 0 h 699"/>
              <a:gd name="T8" fmla="*/ 806 w 806"/>
              <a:gd name="T9" fmla="*/ 350 h 699"/>
              <a:gd name="T10" fmla="*/ 605 w 806"/>
              <a:gd name="T11" fmla="*/ 699 h 699"/>
              <a:gd name="T12" fmla="*/ 202 w 806"/>
              <a:gd name="T13" fmla="*/ 699 h 699"/>
            </a:gdLst>
            <a:ahLst/>
            <a:cxnLst>
              <a:cxn ang="0">
                <a:pos x="T0" y="T1"/>
              </a:cxn>
              <a:cxn ang="0">
                <a:pos x="T2" y="T3"/>
              </a:cxn>
              <a:cxn ang="0">
                <a:pos x="T4" y="T5"/>
              </a:cxn>
              <a:cxn ang="0">
                <a:pos x="T6" y="T7"/>
              </a:cxn>
              <a:cxn ang="0">
                <a:pos x="T8" y="T9"/>
              </a:cxn>
              <a:cxn ang="0">
                <a:pos x="T10" y="T11"/>
              </a:cxn>
              <a:cxn ang="0">
                <a:pos x="T12" y="T13"/>
              </a:cxn>
            </a:cxnLst>
            <a:rect l="0" t="0" r="r" b="b"/>
            <a:pathLst>
              <a:path w="806" h="699">
                <a:moveTo>
                  <a:pt x="202" y="699"/>
                </a:moveTo>
                <a:lnTo>
                  <a:pt x="0" y="350"/>
                </a:lnTo>
                <a:lnTo>
                  <a:pt x="202" y="0"/>
                </a:lnTo>
                <a:lnTo>
                  <a:pt x="605" y="0"/>
                </a:lnTo>
                <a:lnTo>
                  <a:pt x="806" y="350"/>
                </a:lnTo>
                <a:lnTo>
                  <a:pt x="605" y="699"/>
                </a:lnTo>
                <a:lnTo>
                  <a:pt x="202" y="69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1" name="TextBox 50"/>
          <p:cNvSpPr txBox="1"/>
          <p:nvPr/>
        </p:nvSpPr>
        <p:spPr>
          <a:xfrm>
            <a:off x="7938263" y="3823033"/>
            <a:ext cx="1096151" cy="307777"/>
          </a:xfrm>
          <a:prstGeom prst="rect">
            <a:avLst/>
          </a:prstGeom>
          <a:noFill/>
        </p:spPr>
        <p:txBody>
          <a:bodyPr wrap="square" rtlCol="0">
            <a:spAutoFit/>
          </a:bodyPr>
          <a:lstStyle/>
          <a:p>
            <a:r>
              <a:rPr lang="en-US" sz="1400" dirty="0">
                <a:solidFill>
                  <a:schemeClr val="accent1"/>
                </a:solidFill>
              </a:rPr>
              <a:t>Description</a:t>
            </a:r>
            <a:endParaRPr lang="id-ID" sz="1200" dirty="0">
              <a:solidFill>
                <a:schemeClr val="accent1"/>
              </a:solidFill>
            </a:endParaRPr>
          </a:p>
        </p:txBody>
      </p:sp>
      <p:sp>
        <p:nvSpPr>
          <p:cNvPr id="52" name="Rectangle 51"/>
          <p:cNvSpPr/>
          <p:nvPr/>
        </p:nvSpPr>
        <p:spPr>
          <a:xfrm>
            <a:off x="7938264" y="4078463"/>
            <a:ext cx="3313834" cy="612155"/>
          </a:xfrm>
          <a:prstGeom prst="rect">
            <a:avLst/>
          </a:prstGeom>
        </p:spPr>
        <p:txBody>
          <a:bodyPr wrap="square">
            <a:spAutoFit/>
          </a:bodyPr>
          <a:lstStyle/>
          <a:p>
            <a:pPr>
              <a:lnSpc>
                <a:spcPct val="150000"/>
              </a:lnSpc>
            </a:pPr>
            <a:r>
              <a:rPr lang="id-ID" sz="1200" dirty="0"/>
              <a:t>Praesent posuere turpis sed augue rutrum congue. Nunc in fermentum dui augue. </a:t>
            </a:r>
          </a:p>
        </p:txBody>
      </p:sp>
      <p:sp>
        <p:nvSpPr>
          <p:cNvPr id="56" name="Freeform 43"/>
          <p:cNvSpPr>
            <a:spLocks/>
          </p:cNvSpPr>
          <p:nvPr/>
        </p:nvSpPr>
        <p:spPr bwMode="auto">
          <a:xfrm rot="16200000">
            <a:off x="7493104" y="4753905"/>
            <a:ext cx="274630" cy="262873"/>
          </a:xfrm>
          <a:custGeom>
            <a:avLst/>
            <a:gdLst>
              <a:gd name="T0" fmla="*/ 202 w 806"/>
              <a:gd name="T1" fmla="*/ 699 h 699"/>
              <a:gd name="T2" fmla="*/ 0 w 806"/>
              <a:gd name="T3" fmla="*/ 350 h 699"/>
              <a:gd name="T4" fmla="*/ 202 w 806"/>
              <a:gd name="T5" fmla="*/ 0 h 699"/>
              <a:gd name="T6" fmla="*/ 605 w 806"/>
              <a:gd name="T7" fmla="*/ 0 h 699"/>
              <a:gd name="T8" fmla="*/ 806 w 806"/>
              <a:gd name="T9" fmla="*/ 350 h 699"/>
              <a:gd name="T10" fmla="*/ 605 w 806"/>
              <a:gd name="T11" fmla="*/ 699 h 699"/>
              <a:gd name="T12" fmla="*/ 202 w 806"/>
              <a:gd name="T13" fmla="*/ 699 h 699"/>
            </a:gdLst>
            <a:ahLst/>
            <a:cxnLst>
              <a:cxn ang="0">
                <a:pos x="T0" y="T1"/>
              </a:cxn>
              <a:cxn ang="0">
                <a:pos x="T2" y="T3"/>
              </a:cxn>
              <a:cxn ang="0">
                <a:pos x="T4" y="T5"/>
              </a:cxn>
              <a:cxn ang="0">
                <a:pos x="T6" y="T7"/>
              </a:cxn>
              <a:cxn ang="0">
                <a:pos x="T8" y="T9"/>
              </a:cxn>
              <a:cxn ang="0">
                <a:pos x="T10" y="T11"/>
              </a:cxn>
              <a:cxn ang="0">
                <a:pos x="T12" y="T13"/>
              </a:cxn>
            </a:cxnLst>
            <a:rect l="0" t="0" r="r" b="b"/>
            <a:pathLst>
              <a:path w="806" h="699">
                <a:moveTo>
                  <a:pt x="202" y="699"/>
                </a:moveTo>
                <a:lnTo>
                  <a:pt x="0" y="350"/>
                </a:lnTo>
                <a:lnTo>
                  <a:pt x="202" y="0"/>
                </a:lnTo>
                <a:lnTo>
                  <a:pt x="605" y="0"/>
                </a:lnTo>
                <a:lnTo>
                  <a:pt x="806" y="350"/>
                </a:lnTo>
                <a:lnTo>
                  <a:pt x="605" y="699"/>
                </a:lnTo>
                <a:lnTo>
                  <a:pt x="202" y="69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TextBox 56"/>
          <p:cNvSpPr txBox="1"/>
          <p:nvPr/>
        </p:nvSpPr>
        <p:spPr>
          <a:xfrm>
            <a:off x="7938262" y="4734171"/>
            <a:ext cx="1096151" cy="307777"/>
          </a:xfrm>
          <a:prstGeom prst="rect">
            <a:avLst/>
          </a:prstGeom>
          <a:noFill/>
        </p:spPr>
        <p:txBody>
          <a:bodyPr wrap="square" rtlCol="0">
            <a:spAutoFit/>
          </a:bodyPr>
          <a:lstStyle/>
          <a:p>
            <a:r>
              <a:rPr lang="en-US" sz="1400" dirty="0">
                <a:solidFill>
                  <a:schemeClr val="accent1"/>
                </a:solidFill>
              </a:rPr>
              <a:t>Description</a:t>
            </a:r>
            <a:endParaRPr lang="id-ID" sz="1200" dirty="0">
              <a:solidFill>
                <a:schemeClr val="accent1"/>
              </a:solidFill>
            </a:endParaRPr>
          </a:p>
        </p:txBody>
      </p:sp>
      <p:sp>
        <p:nvSpPr>
          <p:cNvPr id="58" name="Rectangle 57"/>
          <p:cNvSpPr/>
          <p:nvPr/>
        </p:nvSpPr>
        <p:spPr>
          <a:xfrm>
            <a:off x="7938263" y="4989601"/>
            <a:ext cx="3313834" cy="612155"/>
          </a:xfrm>
          <a:prstGeom prst="rect">
            <a:avLst/>
          </a:prstGeom>
        </p:spPr>
        <p:txBody>
          <a:bodyPr wrap="square">
            <a:spAutoFit/>
          </a:bodyPr>
          <a:lstStyle/>
          <a:p>
            <a:pPr>
              <a:lnSpc>
                <a:spcPct val="150000"/>
              </a:lnSpc>
            </a:pPr>
            <a:r>
              <a:rPr lang="id-ID" sz="1200" dirty="0"/>
              <a:t>Praesent posuere turpis sed augue rutrum congue. Nunc in fermentum dui augue. </a:t>
            </a:r>
          </a:p>
        </p:txBody>
      </p:sp>
      <p:sp>
        <p:nvSpPr>
          <p:cNvPr id="59" name="Freeform 43"/>
          <p:cNvSpPr>
            <a:spLocks/>
          </p:cNvSpPr>
          <p:nvPr/>
        </p:nvSpPr>
        <p:spPr bwMode="auto">
          <a:xfrm rot="16200000">
            <a:off x="7493104" y="5652371"/>
            <a:ext cx="274630" cy="262873"/>
          </a:xfrm>
          <a:custGeom>
            <a:avLst/>
            <a:gdLst>
              <a:gd name="T0" fmla="*/ 202 w 806"/>
              <a:gd name="T1" fmla="*/ 699 h 699"/>
              <a:gd name="T2" fmla="*/ 0 w 806"/>
              <a:gd name="T3" fmla="*/ 350 h 699"/>
              <a:gd name="T4" fmla="*/ 202 w 806"/>
              <a:gd name="T5" fmla="*/ 0 h 699"/>
              <a:gd name="T6" fmla="*/ 605 w 806"/>
              <a:gd name="T7" fmla="*/ 0 h 699"/>
              <a:gd name="T8" fmla="*/ 806 w 806"/>
              <a:gd name="T9" fmla="*/ 350 h 699"/>
              <a:gd name="T10" fmla="*/ 605 w 806"/>
              <a:gd name="T11" fmla="*/ 699 h 699"/>
              <a:gd name="T12" fmla="*/ 202 w 806"/>
              <a:gd name="T13" fmla="*/ 699 h 699"/>
            </a:gdLst>
            <a:ahLst/>
            <a:cxnLst>
              <a:cxn ang="0">
                <a:pos x="T0" y="T1"/>
              </a:cxn>
              <a:cxn ang="0">
                <a:pos x="T2" y="T3"/>
              </a:cxn>
              <a:cxn ang="0">
                <a:pos x="T4" y="T5"/>
              </a:cxn>
              <a:cxn ang="0">
                <a:pos x="T6" y="T7"/>
              </a:cxn>
              <a:cxn ang="0">
                <a:pos x="T8" y="T9"/>
              </a:cxn>
              <a:cxn ang="0">
                <a:pos x="T10" y="T11"/>
              </a:cxn>
              <a:cxn ang="0">
                <a:pos x="T12" y="T13"/>
              </a:cxn>
            </a:cxnLst>
            <a:rect l="0" t="0" r="r" b="b"/>
            <a:pathLst>
              <a:path w="806" h="699">
                <a:moveTo>
                  <a:pt x="202" y="699"/>
                </a:moveTo>
                <a:lnTo>
                  <a:pt x="0" y="350"/>
                </a:lnTo>
                <a:lnTo>
                  <a:pt x="202" y="0"/>
                </a:lnTo>
                <a:lnTo>
                  <a:pt x="605" y="0"/>
                </a:lnTo>
                <a:lnTo>
                  <a:pt x="806" y="350"/>
                </a:lnTo>
                <a:lnTo>
                  <a:pt x="605" y="699"/>
                </a:lnTo>
                <a:lnTo>
                  <a:pt x="202" y="69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0" name="TextBox 59"/>
          <p:cNvSpPr txBox="1"/>
          <p:nvPr/>
        </p:nvSpPr>
        <p:spPr>
          <a:xfrm>
            <a:off x="7938262" y="5632637"/>
            <a:ext cx="1096151" cy="307777"/>
          </a:xfrm>
          <a:prstGeom prst="rect">
            <a:avLst/>
          </a:prstGeom>
          <a:noFill/>
        </p:spPr>
        <p:txBody>
          <a:bodyPr wrap="square" rtlCol="0">
            <a:spAutoFit/>
          </a:bodyPr>
          <a:lstStyle/>
          <a:p>
            <a:r>
              <a:rPr lang="en-US" sz="1400" dirty="0">
                <a:solidFill>
                  <a:schemeClr val="accent1"/>
                </a:solidFill>
              </a:rPr>
              <a:t>Description</a:t>
            </a:r>
            <a:endParaRPr lang="id-ID" sz="1200" dirty="0">
              <a:solidFill>
                <a:schemeClr val="accent1"/>
              </a:solidFill>
            </a:endParaRPr>
          </a:p>
        </p:txBody>
      </p:sp>
      <p:sp>
        <p:nvSpPr>
          <p:cNvPr id="61" name="Rectangle 60"/>
          <p:cNvSpPr/>
          <p:nvPr/>
        </p:nvSpPr>
        <p:spPr>
          <a:xfrm>
            <a:off x="7938263" y="5888067"/>
            <a:ext cx="3313834" cy="612155"/>
          </a:xfrm>
          <a:prstGeom prst="rect">
            <a:avLst/>
          </a:prstGeom>
        </p:spPr>
        <p:txBody>
          <a:bodyPr wrap="square">
            <a:spAutoFit/>
          </a:bodyPr>
          <a:lstStyle/>
          <a:p>
            <a:pPr>
              <a:lnSpc>
                <a:spcPct val="150000"/>
              </a:lnSpc>
            </a:pPr>
            <a:r>
              <a:rPr lang="id-ID" sz="1200" dirty="0"/>
              <a:t>Praesent posuere turpis sed augue rutrum congue. Nunc in fermentum dui augue. </a:t>
            </a:r>
          </a:p>
        </p:txBody>
      </p:sp>
    </p:spTree>
    <p:extLst>
      <p:ext uri="{BB962C8B-B14F-4D97-AF65-F5344CB8AC3E}">
        <p14:creationId xmlns:p14="http://schemas.microsoft.com/office/powerpoint/2010/main" val="2722393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500"/>
                                        <p:tgtEl>
                                          <p:spTgt spid="8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7">
                                            <p:txEl>
                                              <p:pRg st="0" end="0"/>
                                            </p:txEl>
                                          </p:spTgt>
                                        </p:tgtEl>
                                        <p:attrNameLst>
                                          <p:attrName>style.visibility</p:attrName>
                                        </p:attrNameLst>
                                      </p:cBhvr>
                                      <p:to>
                                        <p:strVal val="visible"/>
                                      </p:to>
                                    </p:set>
                                    <p:animEffect transition="in" filter="wipe(left)">
                                      <p:cBhvr>
                                        <p:cTn id="15" dur="500"/>
                                        <p:tgtEl>
                                          <p:spTgt spid="2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2"/>
                                        </p:tgtEl>
                                        <p:attrNameLst>
                                          <p:attrName>style.visibility</p:attrName>
                                        </p:attrNameLst>
                                      </p:cBhvr>
                                      <p:to>
                                        <p:strVal val="visible"/>
                                      </p:to>
                                    </p:set>
                                    <p:animEffect transition="in" filter="fade">
                                      <p:cBhvr>
                                        <p:cTn id="23" dur="500"/>
                                        <p:tgtEl>
                                          <p:spTgt spid="7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fade">
                                      <p:cBhvr>
                                        <p:cTn id="31" dur="500"/>
                                        <p:tgtEl>
                                          <p:spTgt spid="66"/>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69"/>
                                        </p:tgtEl>
                                        <p:attrNameLst>
                                          <p:attrName>style.visibility</p:attrName>
                                        </p:attrNameLst>
                                      </p:cBhvr>
                                      <p:to>
                                        <p:strVal val="visible"/>
                                      </p:to>
                                    </p:set>
                                    <p:animEffect transition="in" filter="fade">
                                      <p:cBhvr>
                                        <p:cTn id="35" dur="500"/>
                                        <p:tgtEl>
                                          <p:spTgt spid="69"/>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75"/>
                                        </p:tgtEl>
                                        <p:attrNameLst>
                                          <p:attrName>style.visibility</p:attrName>
                                        </p:attrNameLst>
                                      </p:cBhvr>
                                      <p:to>
                                        <p:strVal val="visible"/>
                                      </p:to>
                                    </p:set>
                                    <p:animEffect transition="in" filter="fade">
                                      <p:cBhvr>
                                        <p:cTn id="43" dur="500"/>
                                        <p:tgtEl>
                                          <p:spTgt spid="75"/>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63"/>
                                        </p:tgtEl>
                                        <p:attrNameLst>
                                          <p:attrName>style.visibility</p:attrName>
                                        </p:attrNameLst>
                                      </p:cBhvr>
                                      <p:to>
                                        <p:strVal val="visible"/>
                                      </p:to>
                                    </p:set>
                                    <p:animEffect transition="in" filter="fade">
                                      <p:cBhvr>
                                        <p:cTn id="51" dur="500"/>
                                        <p:tgtEl>
                                          <p:spTgt spid="63"/>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childTnLst>
                          </p:cTn>
                        </p:par>
                        <p:par>
                          <p:cTn id="56" fill="hold">
                            <p:stCondLst>
                              <p:cond delay="6500"/>
                            </p:stCondLst>
                            <p:childTnLst>
                              <p:par>
                                <p:cTn id="57" presetID="22" presetClass="entr" presetSubtype="8" fill="hold" grpId="0" nodeType="after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wipe(left)">
                                      <p:cBhvr>
                                        <p:cTn id="59" dur="500"/>
                                        <p:tgtEl>
                                          <p:spTgt spid="32"/>
                                        </p:tgtEl>
                                      </p:cBhvr>
                                    </p:animEffect>
                                  </p:childTnLst>
                                </p:cTn>
                              </p:par>
                            </p:childTnLst>
                          </p:cTn>
                        </p:par>
                        <p:par>
                          <p:cTn id="60" fill="hold">
                            <p:stCondLst>
                              <p:cond delay="7000"/>
                            </p:stCondLst>
                            <p:childTnLst>
                              <p:par>
                                <p:cTn id="61" presetID="22" presetClass="entr" presetSubtype="8" fill="hold" grpId="0" nodeType="after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wipe(left)">
                                      <p:cBhvr>
                                        <p:cTn id="63" dur="500"/>
                                        <p:tgtEl>
                                          <p:spTgt spid="34"/>
                                        </p:tgtEl>
                                      </p:cBhvr>
                                    </p:animEffect>
                                  </p:childTnLst>
                                </p:cTn>
                              </p:par>
                            </p:childTnLst>
                          </p:cTn>
                        </p:par>
                        <p:par>
                          <p:cTn id="64" fill="hold">
                            <p:stCondLst>
                              <p:cond delay="7500"/>
                            </p:stCondLst>
                            <p:childTnLst>
                              <p:par>
                                <p:cTn id="65" presetID="22" presetClass="entr" presetSubtype="8" fill="hold" grpId="0" nodeType="after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wipe(left)">
                                      <p:cBhvr>
                                        <p:cTn id="67" dur="500"/>
                                        <p:tgtEl>
                                          <p:spTgt spid="35"/>
                                        </p:tgtEl>
                                      </p:cBhvr>
                                    </p:animEffect>
                                  </p:childTnLst>
                                </p:cTn>
                              </p:par>
                            </p:childTnLst>
                          </p:cTn>
                        </p:par>
                        <p:par>
                          <p:cTn id="68" fill="hold">
                            <p:stCondLst>
                              <p:cond delay="8000"/>
                            </p:stCondLst>
                            <p:childTnLst>
                              <p:par>
                                <p:cTn id="69" presetID="22" presetClass="entr" presetSubtype="8" fill="hold" grpId="0" nodeType="after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wipe(left)">
                                      <p:cBhvr>
                                        <p:cTn id="71" dur="500"/>
                                        <p:tgtEl>
                                          <p:spTgt spid="42"/>
                                        </p:tgtEl>
                                      </p:cBhvr>
                                    </p:animEffect>
                                  </p:childTnLst>
                                </p:cTn>
                              </p:par>
                            </p:childTnLst>
                          </p:cTn>
                        </p:par>
                        <p:par>
                          <p:cTn id="72" fill="hold">
                            <p:stCondLst>
                              <p:cond delay="8500"/>
                            </p:stCondLst>
                            <p:childTnLst>
                              <p:par>
                                <p:cTn id="73" presetID="22" presetClass="entr" presetSubtype="8" fill="hold" grpId="0" nodeType="after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wipe(left)">
                                      <p:cBhvr>
                                        <p:cTn id="75" dur="500"/>
                                        <p:tgtEl>
                                          <p:spTgt spid="43"/>
                                        </p:tgtEl>
                                      </p:cBhvr>
                                    </p:animEffect>
                                  </p:childTnLst>
                                </p:cTn>
                              </p:par>
                            </p:childTnLst>
                          </p:cTn>
                        </p:par>
                        <p:par>
                          <p:cTn id="76" fill="hold">
                            <p:stCondLst>
                              <p:cond delay="9000"/>
                            </p:stCondLst>
                            <p:childTnLst>
                              <p:par>
                                <p:cTn id="77" presetID="22" presetClass="entr" presetSubtype="8" fill="hold" grpId="0" nodeType="afterEffect">
                                  <p:stCondLst>
                                    <p:cond delay="0"/>
                                  </p:stCondLst>
                                  <p:childTnLst>
                                    <p:set>
                                      <p:cBhvr>
                                        <p:cTn id="78" dur="1" fill="hold">
                                          <p:stCondLst>
                                            <p:cond delay="0"/>
                                          </p:stCondLst>
                                        </p:cTn>
                                        <p:tgtEl>
                                          <p:spTgt spid="44"/>
                                        </p:tgtEl>
                                        <p:attrNameLst>
                                          <p:attrName>style.visibility</p:attrName>
                                        </p:attrNameLst>
                                      </p:cBhvr>
                                      <p:to>
                                        <p:strVal val="visible"/>
                                      </p:to>
                                    </p:set>
                                    <p:animEffect transition="in" filter="wipe(left)">
                                      <p:cBhvr>
                                        <p:cTn id="79" dur="500"/>
                                        <p:tgtEl>
                                          <p:spTgt spid="44"/>
                                        </p:tgtEl>
                                      </p:cBhvr>
                                    </p:animEffect>
                                  </p:childTnLst>
                                </p:cTn>
                              </p:par>
                            </p:childTnLst>
                          </p:cTn>
                        </p:par>
                        <p:par>
                          <p:cTn id="80" fill="hold">
                            <p:stCondLst>
                              <p:cond delay="9500"/>
                            </p:stCondLst>
                            <p:childTnLst>
                              <p:par>
                                <p:cTn id="81" presetID="22" presetClass="entr" presetSubtype="8" fill="hold" grpId="0" nodeType="after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wipe(left)">
                                      <p:cBhvr>
                                        <p:cTn id="83" dur="500"/>
                                        <p:tgtEl>
                                          <p:spTgt spid="50"/>
                                        </p:tgtEl>
                                      </p:cBhvr>
                                    </p:animEffect>
                                  </p:childTnLst>
                                </p:cTn>
                              </p:par>
                            </p:childTnLst>
                          </p:cTn>
                        </p:par>
                        <p:par>
                          <p:cTn id="84" fill="hold">
                            <p:stCondLst>
                              <p:cond delay="10000"/>
                            </p:stCondLst>
                            <p:childTnLst>
                              <p:par>
                                <p:cTn id="85" presetID="22" presetClass="entr" presetSubtype="8" fill="hold" grpId="0" nodeType="afterEffect">
                                  <p:stCondLst>
                                    <p:cond delay="0"/>
                                  </p:stCondLst>
                                  <p:childTnLst>
                                    <p:set>
                                      <p:cBhvr>
                                        <p:cTn id="86" dur="1" fill="hold">
                                          <p:stCondLst>
                                            <p:cond delay="0"/>
                                          </p:stCondLst>
                                        </p:cTn>
                                        <p:tgtEl>
                                          <p:spTgt spid="51"/>
                                        </p:tgtEl>
                                        <p:attrNameLst>
                                          <p:attrName>style.visibility</p:attrName>
                                        </p:attrNameLst>
                                      </p:cBhvr>
                                      <p:to>
                                        <p:strVal val="visible"/>
                                      </p:to>
                                    </p:set>
                                    <p:animEffect transition="in" filter="wipe(left)">
                                      <p:cBhvr>
                                        <p:cTn id="87" dur="500"/>
                                        <p:tgtEl>
                                          <p:spTgt spid="51"/>
                                        </p:tgtEl>
                                      </p:cBhvr>
                                    </p:animEffect>
                                  </p:childTnLst>
                                </p:cTn>
                              </p:par>
                            </p:childTnLst>
                          </p:cTn>
                        </p:par>
                        <p:par>
                          <p:cTn id="88" fill="hold">
                            <p:stCondLst>
                              <p:cond delay="10500"/>
                            </p:stCondLst>
                            <p:childTnLst>
                              <p:par>
                                <p:cTn id="89" presetID="22" presetClass="entr" presetSubtype="8" fill="hold" grpId="0" nodeType="afterEffect">
                                  <p:stCondLst>
                                    <p:cond delay="0"/>
                                  </p:stCondLst>
                                  <p:childTnLst>
                                    <p:set>
                                      <p:cBhvr>
                                        <p:cTn id="90" dur="1" fill="hold">
                                          <p:stCondLst>
                                            <p:cond delay="0"/>
                                          </p:stCondLst>
                                        </p:cTn>
                                        <p:tgtEl>
                                          <p:spTgt spid="52"/>
                                        </p:tgtEl>
                                        <p:attrNameLst>
                                          <p:attrName>style.visibility</p:attrName>
                                        </p:attrNameLst>
                                      </p:cBhvr>
                                      <p:to>
                                        <p:strVal val="visible"/>
                                      </p:to>
                                    </p:set>
                                    <p:animEffect transition="in" filter="wipe(left)">
                                      <p:cBhvr>
                                        <p:cTn id="91" dur="500"/>
                                        <p:tgtEl>
                                          <p:spTgt spid="52"/>
                                        </p:tgtEl>
                                      </p:cBhvr>
                                    </p:animEffect>
                                  </p:childTnLst>
                                </p:cTn>
                              </p:par>
                            </p:childTnLst>
                          </p:cTn>
                        </p:par>
                        <p:par>
                          <p:cTn id="92" fill="hold">
                            <p:stCondLst>
                              <p:cond delay="11000"/>
                            </p:stCondLst>
                            <p:childTnLst>
                              <p:par>
                                <p:cTn id="93" presetID="22" presetClass="entr" presetSubtype="8" fill="hold" grpId="0" nodeType="afterEffect">
                                  <p:stCondLst>
                                    <p:cond delay="0"/>
                                  </p:stCondLst>
                                  <p:childTnLst>
                                    <p:set>
                                      <p:cBhvr>
                                        <p:cTn id="94" dur="1" fill="hold">
                                          <p:stCondLst>
                                            <p:cond delay="0"/>
                                          </p:stCondLst>
                                        </p:cTn>
                                        <p:tgtEl>
                                          <p:spTgt spid="56"/>
                                        </p:tgtEl>
                                        <p:attrNameLst>
                                          <p:attrName>style.visibility</p:attrName>
                                        </p:attrNameLst>
                                      </p:cBhvr>
                                      <p:to>
                                        <p:strVal val="visible"/>
                                      </p:to>
                                    </p:set>
                                    <p:animEffect transition="in" filter="wipe(left)">
                                      <p:cBhvr>
                                        <p:cTn id="95" dur="500"/>
                                        <p:tgtEl>
                                          <p:spTgt spid="56"/>
                                        </p:tgtEl>
                                      </p:cBhvr>
                                    </p:animEffect>
                                  </p:childTnLst>
                                </p:cTn>
                              </p:par>
                            </p:childTnLst>
                          </p:cTn>
                        </p:par>
                        <p:par>
                          <p:cTn id="96" fill="hold">
                            <p:stCondLst>
                              <p:cond delay="11500"/>
                            </p:stCondLst>
                            <p:childTnLst>
                              <p:par>
                                <p:cTn id="97" presetID="22" presetClass="entr" presetSubtype="8" fill="hold" grpId="0" nodeType="afterEffect">
                                  <p:stCondLst>
                                    <p:cond delay="0"/>
                                  </p:stCondLst>
                                  <p:childTnLst>
                                    <p:set>
                                      <p:cBhvr>
                                        <p:cTn id="98" dur="1" fill="hold">
                                          <p:stCondLst>
                                            <p:cond delay="0"/>
                                          </p:stCondLst>
                                        </p:cTn>
                                        <p:tgtEl>
                                          <p:spTgt spid="57"/>
                                        </p:tgtEl>
                                        <p:attrNameLst>
                                          <p:attrName>style.visibility</p:attrName>
                                        </p:attrNameLst>
                                      </p:cBhvr>
                                      <p:to>
                                        <p:strVal val="visible"/>
                                      </p:to>
                                    </p:set>
                                    <p:animEffect transition="in" filter="wipe(left)">
                                      <p:cBhvr>
                                        <p:cTn id="99" dur="500"/>
                                        <p:tgtEl>
                                          <p:spTgt spid="57"/>
                                        </p:tgtEl>
                                      </p:cBhvr>
                                    </p:animEffect>
                                  </p:childTnLst>
                                </p:cTn>
                              </p:par>
                            </p:childTnLst>
                          </p:cTn>
                        </p:par>
                        <p:par>
                          <p:cTn id="100" fill="hold">
                            <p:stCondLst>
                              <p:cond delay="12000"/>
                            </p:stCondLst>
                            <p:childTnLst>
                              <p:par>
                                <p:cTn id="101" presetID="22" presetClass="entr" presetSubtype="8" fill="hold" grpId="0" nodeType="afterEffect">
                                  <p:stCondLst>
                                    <p:cond delay="0"/>
                                  </p:stCondLst>
                                  <p:childTnLst>
                                    <p:set>
                                      <p:cBhvr>
                                        <p:cTn id="102" dur="1" fill="hold">
                                          <p:stCondLst>
                                            <p:cond delay="0"/>
                                          </p:stCondLst>
                                        </p:cTn>
                                        <p:tgtEl>
                                          <p:spTgt spid="58"/>
                                        </p:tgtEl>
                                        <p:attrNameLst>
                                          <p:attrName>style.visibility</p:attrName>
                                        </p:attrNameLst>
                                      </p:cBhvr>
                                      <p:to>
                                        <p:strVal val="visible"/>
                                      </p:to>
                                    </p:set>
                                    <p:animEffect transition="in" filter="wipe(left)">
                                      <p:cBhvr>
                                        <p:cTn id="103" dur="500"/>
                                        <p:tgtEl>
                                          <p:spTgt spid="58"/>
                                        </p:tgtEl>
                                      </p:cBhvr>
                                    </p:animEffect>
                                  </p:childTnLst>
                                </p:cTn>
                              </p:par>
                            </p:childTnLst>
                          </p:cTn>
                        </p:par>
                        <p:par>
                          <p:cTn id="104" fill="hold">
                            <p:stCondLst>
                              <p:cond delay="12500"/>
                            </p:stCondLst>
                            <p:childTnLst>
                              <p:par>
                                <p:cTn id="105" presetID="22" presetClass="entr" presetSubtype="8" fill="hold" grpId="0" nodeType="afterEffect">
                                  <p:stCondLst>
                                    <p:cond delay="0"/>
                                  </p:stCondLst>
                                  <p:childTnLst>
                                    <p:set>
                                      <p:cBhvr>
                                        <p:cTn id="106" dur="1" fill="hold">
                                          <p:stCondLst>
                                            <p:cond delay="0"/>
                                          </p:stCondLst>
                                        </p:cTn>
                                        <p:tgtEl>
                                          <p:spTgt spid="59"/>
                                        </p:tgtEl>
                                        <p:attrNameLst>
                                          <p:attrName>style.visibility</p:attrName>
                                        </p:attrNameLst>
                                      </p:cBhvr>
                                      <p:to>
                                        <p:strVal val="visible"/>
                                      </p:to>
                                    </p:set>
                                    <p:animEffect transition="in" filter="wipe(left)">
                                      <p:cBhvr>
                                        <p:cTn id="107" dur="500"/>
                                        <p:tgtEl>
                                          <p:spTgt spid="59"/>
                                        </p:tgtEl>
                                      </p:cBhvr>
                                    </p:animEffect>
                                  </p:childTnLst>
                                </p:cTn>
                              </p:par>
                            </p:childTnLst>
                          </p:cTn>
                        </p:par>
                        <p:par>
                          <p:cTn id="108" fill="hold">
                            <p:stCondLst>
                              <p:cond delay="13000"/>
                            </p:stCondLst>
                            <p:childTnLst>
                              <p:par>
                                <p:cTn id="109" presetID="22" presetClass="entr" presetSubtype="8" fill="hold" grpId="0" nodeType="afterEffect">
                                  <p:stCondLst>
                                    <p:cond delay="0"/>
                                  </p:stCondLst>
                                  <p:childTnLst>
                                    <p:set>
                                      <p:cBhvr>
                                        <p:cTn id="110" dur="1" fill="hold">
                                          <p:stCondLst>
                                            <p:cond delay="0"/>
                                          </p:stCondLst>
                                        </p:cTn>
                                        <p:tgtEl>
                                          <p:spTgt spid="60"/>
                                        </p:tgtEl>
                                        <p:attrNameLst>
                                          <p:attrName>style.visibility</p:attrName>
                                        </p:attrNameLst>
                                      </p:cBhvr>
                                      <p:to>
                                        <p:strVal val="visible"/>
                                      </p:to>
                                    </p:set>
                                    <p:animEffect transition="in" filter="wipe(left)">
                                      <p:cBhvr>
                                        <p:cTn id="111" dur="500"/>
                                        <p:tgtEl>
                                          <p:spTgt spid="60"/>
                                        </p:tgtEl>
                                      </p:cBhvr>
                                    </p:animEffect>
                                  </p:childTnLst>
                                </p:cTn>
                              </p:par>
                            </p:childTnLst>
                          </p:cTn>
                        </p:par>
                        <p:par>
                          <p:cTn id="112" fill="hold">
                            <p:stCondLst>
                              <p:cond delay="13500"/>
                            </p:stCondLst>
                            <p:childTnLst>
                              <p:par>
                                <p:cTn id="113" presetID="22" presetClass="entr" presetSubtype="8" fill="hold" grpId="0" nodeType="afterEffect">
                                  <p:stCondLst>
                                    <p:cond delay="0"/>
                                  </p:stCondLst>
                                  <p:childTnLst>
                                    <p:set>
                                      <p:cBhvr>
                                        <p:cTn id="114" dur="1" fill="hold">
                                          <p:stCondLst>
                                            <p:cond delay="0"/>
                                          </p:stCondLst>
                                        </p:cTn>
                                        <p:tgtEl>
                                          <p:spTgt spid="61"/>
                                        </p:tgtEl>
                                        <p:attrNameLst>
                                          <p:attrName>style.visibility</p:attrName>
                                        </p:attrNameLst>
                                      </p:cBhvr>
                                      <p:to>
                                        <p:strVal val="visible"/>
                                      </p:to>
                                    </p:set>
                                    <p:animEffect transition="in" filter="wipe(left)">
                                      <p:cBhvr>
                                        <p:cTn id="115"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26" grpId="0"/>
      <p:bldP spid="27" grpId="0" build="p"/>
      <p:bldP spid="19" grpId="0" animBg="1"/>
      <p:bldP spid="20" grpId="0" animBg="1"/>
      <p:bldP spid="22" grpId="0" animBg="1"/>
      <p:bldP spid="25" grpId="0" animBg="1"/>
      <p:bldP spid="29" grpId="0" animBg="1"/>
      <p:bldP spid="75" grpId="0" animBg="1"/>
      <p:bldP spid="32" grpId="0" animBg="1"/>
      <p:bldP spid="34" grpId="0"/>
      <p:bldP spid="35" grpId="0"/>
      <p:bldP spid="42" grpId="0" animBg="1"/>
      <p:bldP spid="43" grpId="0"/>
      <p:bldP spid="44" grpId="0"/>
      <p:bldP spid="50" grpId="0" animBg="1"/>
      <p:bldP spid="51" grpId="0"/>
      <p:bldP spid="52" grpId="0"/>
      <p:bldP spid="56" grpId="0" animBg="1"/>
      <p:bldP spid="57" grpId="0"/>
      <p:bldP spid="58" grpId="0"/>
      <p:bldP spid="59" grpId="0" animBg="1"/>
      <p:bldP spid="60" grpId="0"/>
      <p:bldP spid="6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a:bodyPr>
          <a:lstStyle/>
          <a:p>
            <a:r>
              <a:rPr lang="id-ID" dirty="0"/>
              <a:t>Process</a:t>
            </a:r>
          </a:p>
        </p:txBody>
      </p:sp>
      <p:sp>
        <p:nvSpPr>
          <p:cNvPr id="4" name="Freeform 5"/>
          <p:cNvSpPr>
            <a:spLocks noEditPoints="1"/>
          </p:cNvSpPr>
          <p:nvPr/>
        </p:nvSpPr>
        <p:spPr bwMode="auto">
          <a:xfrm rot="67712">
            <a:off x="4255428" y="1623495"/>
            <a:ext cx="4222973" cy="4492265"/>
          </a:xfrm>
          <a:custGeom>
            <a:avLst/>
            <a:gdLst>
              <a:gd name="T0" fmla="*/ 622 w 1401"/>
              <a:gd name="T1" fmla="*/ 978 h 1490"/>
              <a:gd name="T2" fmla="*/ 539 w 1401"/>
              <a:gd name="T3" fmla="*/ 1106 h 1490"/>
              <a:gd name="T4" fmla="*/ 539 w 1401"/>
              <a:gd name="T5" fmla="*/ 1490 h 1490"/>
              <a:gd name="T6" fmla="*/ 871 w 1401"/>
              <a:gd name="T7" fmla="*/ 1298 h 1490"/>
              <a:gd name="T8" fmla="*/ 677 w 1401"/>
              <a:gd name="T9" fmla="*/ 1106 h 1490"/>
              <a:gd name="T10" fmla="*/ 794 w 1401"/>
              <a:gd name="T11" fmla="*/ 978 h 1490"/>
              <a:gd name="T12" fmla="*/ 1065 w 1401"/>
              <a:gd name="T13" fmla="*/ 760 h 1490"/>
              <a:gd name="T14" fmla="*/ 1313 w 1401"/>
              <a:gd name="T15" fmla="*/ 883 h 1490"/>
              <a:gd name="T16" fmla="*/ 1313 w 1401"/>
              <a:gd name="T17" fmla="*/ 577 h 1490"/>
              <a:gd name="T18" fmla="*/ 1063 w 1401"/>
              <a:gd name="T19" fmla="*/ 705 h 1490"/>
              <a:gd name="T20" fmla="*/ 810 w 1401"/>
              <a:gd name="T21" fmla="*/ 507 h 1490"/>
              <a:gd name="T22" fmla="*/ 1021 w 1401"/>
              <a:gd name="T23" fmla="*/ 423 h 1490"/>
              <a:gd name="T24" fmla="*/ 1021 w 1401"/>
              <a:gd name="T25" fmla="*/ 85 h 1490"/>
              <a:gd name="T26" fmla="*/ 728 w 1401"/>
              <a:gd name="T27" fmla="*/ 254 h 1490"/>
              <a:gd name="T28" fmla="*/ 762 w 1401"/>
              <a:gd name="T29" fmla="*/ 479 h 1490"/>
              <a:gd name="T30" fmla="*/ 471 w 1401"/>
              <a:gd name="T31" fmla="*/ 364 h 1490"/>
              <a:gd name="T32" fmla="*/ 458 w 1401"/>
              <a:gd name="T33" fmla="*/ 0 h 1490"/>
              <a:gd name="T34" fmla="*/ 123 w 1401"/>
              <a:gd name="T35" fmla="*/ 193 h 1490"/>
              <a:gd name="T36" fmla="*/ 420 w 1401"/>
              <a:gd name="T37" fmla="*/ 387 h 1490"/>
              <a:gd name="T38" fmla="*/ 361 w 1401"/>
              <a:gd name="T39" fmla="*/ 729 h 1490"/>
              <a:gd name="T40" fmla="*/ 298 w 1401"/>
              <a:gd name="T41" fmla="*/ 895 h 1490"/>
              <a:gd name="T42" fmla="*/ 89 w 1401"/>
              <a:gd name="T43" fmla="*/ 841 h 1490"/>
              <a:gd name="T44" fmla="*/ 89 w 1401"/>
              <a:gd name="T45" fmla="*/ 1150 h 1490"/>
              <a:gd name="T46" fmla="*/ 357 w 1401"/>
              <a:gd name="T47" fmla="*/ 996 h 1490"/>
              <a:gd name="T48" fmla="*/ 445 w 1401"/>
              <a:gd name="T49" fmla="*/ 873 h 1490"/>
              <a:gd name="T50" fmla="*/ 542 w 1401"/>
              <a:gd name="T51" fmla="*/ 915 h 1490"/>
              <a:gd name="T52" fmla="*/ 865 w 1401"/>
              <a:gd name="T53" fmla="*/ 729 h 1490"/>
              <a:gd name="T54" fmla="*/ 542 w 1401"/>
              <a:gd name="T55" fmla="*/ 542 h 1490"/>
              <a:gd name="T56" fmla="*/ 542 w 1401"/>
              <a:gd name="T57" fmla="*/ 915 h 1490"/>
              <a:gd name="T58" fmla="*/ 241 w 1401"/>
              <a:gd name="T59" fmla="*/ 1104 h 1490"/>
              <a:gd name="T60" fmla="*/ 241 w 1401"/>
              <a:gd name="T61" fmla="*/ 888 h 1490"/>
              <a:gd name="T62" fmla="*/ 54 w 1401"/>
              <a:gd name="T63" fmla="*/ 996 h 1490"/>
              <a:gd name="T64" fmla="*/ 572 w 1401"/>
              <a:gd name="T65" fmla="*/ 1432 h 1490"/>
              <a:gd name="T66" fmla="*/ 572 w 1401"/>
              <a:gd name="T67" fmla="*/ 1163 h 1490"/>
              <a:gd name="T68" fmla="*/ 805 w 1401"/>
              <a:gd name="T69" fmla="*/ 1298 h 1490"/>
              <a:gd name="T70" fmla="*/ 572 w 1401"/>
              <a:gd name="T71" fmla="*/ 1432 h 1490"/>
              <a:gd name="T72" fmla="*/ 1163 w 1401"/>
              <a:gd name="T73" fmla="*/ 837 h 1490"/>
              <a:gd name="T74" fmla="*/ 1348 w 1401"/>
              <a:gd name="T75" fmla="*/ 730 h 1490"/>
              <a:gd name="T76" fmla="*/ 1163 w 1401"/>
              <a:gd name="T77" fmla="*/ 623 h 1490"/>
              <a:gd name="T78" fmla="*/ 855 w 1401"/>
              <a:gd name="T79" fmla="*/ 373 h 1490"/>
              <a:gd name="T80" fmla="*/ 1060 w 1401"/>
              <a:gd name="T81" fmla="*/ 254 h 1490"/>
              <a:gd name="T82" fmla="*/ 855 w 1401"/>
              <a:gd name="T83" fmla="*/ 136 h 1490"/>
              <a:gd name="T84" fmla="*/ 855 w 1401"/>
              <a:gd name="T85" fmla="*/ 373 h 1490"/>
              <a:gd name="T86" fmla="*/ 268 w 1401"/>
              <a:gd name="T87" fmla="*/ 329 h 1490"/>
              <a:gd name="T88" fmla="*/ 268 w 1401"/>
              <a:gd name="T89" fmla="*/ 58 h 1490"/>
              <a:gd name="T90" fmla="*/ 503 w 1401"/>
              <a:gd name="T91" fmla="*/ 193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01" h="1490">
                <a:moveTo>
                  <a:pt x="505" y="978"/>
                </a:moveTo>
                <a:cubicBezTo>
                  <a:pt x="622" y="978"/>
                  <a:pt x="622" y="978"/>
                  <a:pt x="622" y="978"/>
                </a:cubicBezTo>
                <a:cubicBezTo>
                  <a:pt x="621" y="1106"/>
                  <a:pt x="621" y="1106"/>
                  <a:pt x="621" y="1106"/>
                </a:cubicBezTo>
                <a:cubicBezTo>
                  <a:pt x="539" y="1106"/>
                  <a:pt x="539" y="1106"/>
                  <a:pt x="539" y="1106"/>
                </a:cubicBezTo>
                <a:cubicBezTo>
                  <a:pt x="428" y="1298"/>
                  <a:pt x="428" y="1298"/>
                  <a:pt x="428" y="1298"/>
                </a:cubicBezTo>
                <a:cubicBezTo>
                  <a:pt x="539" y="1490"/>
                  <a:pt x="539" y="1490"/>
                  <a:pt x="539" y="1490"/>
                </a:cubicBezTo>
                <a:cubicBezTo>
                  <a:pt x="760" y="1490"/>
                  <a:pt x="760" y="1490"/>
                  <a:pt x="760" y="1490"/>
                </a:cubicBezTo>
                <a:cubicBezTo>
                  <a:pt x="871" y="1298"/>
                  <a:pt x="871" y="1298"/>
                  <a:pt x="871" y="1298"/>
                </a:cubicBezTo>
                <a:cubicBezTo>
                  <a:pt x="760" y="1106"/>
                  <a:pt x="760" y="1106"/>
                  <a:pt x="760" y="1106"/>
                </a:cubicBezTo>
                <a:cubicBezTo>
                  <a:pt x="677" y="1106"/>
                  <a:pt x="677" y="1106"/>
                  <a:pt x="677" y="1106"/>
                </a:cubicBezTo>
                <a:cubicBezTo>
                  <a:pt x="678" y="978"/>
                  <a:pt x="678" y="978"/>
                  <a:pt x="678" y="978"/>
                </a:cubicBezTo>
                <a:cubicBezTo>
                  <a:pt x="794" y="978"/>
                  <a:pt x="794" y="978"/>
                  <a:pt x="794" y="978"/>
                </a:cubicBezTo>
                <a:cubicBezTo>
                  <a:pt x="919" y="761"/>
                  <a:pt x="919" y="761"/>
                  <a:pt x="919" y="761"/>
                </a:cubicBezTo>
                <a:cubicBezTo>
                  <a:pt x="1065" y="760"/>
                  <a:pt x="1065" y="760"/>
                  <a:pt x="1065" y="760"/>
                </a:cubicBezTo>
                <a:cubicBezTo>
                  <a:pt x="1136" y="883"/>
                  <a:pt x="1136" y="883"/>
                  <a:pt x="1136" y="883"/>
                </a:cubicBezTo>
                <a:cubicBezTo>
                  <a:pt x="1313" y="883"/>
                  <a:pt x="1313" y="883"/>
                  <a:pt x="1313" y="883"/>
                </a:cubicBezTo>
                <a:cubicBezTo>
                  <a:pt x="1401" y="730"/>
                  <a:pt x="1401" y="730"/>
                  <a:pt x="1401" y="730"/>
                </a:cubicBezTo>
                <a:cubicBezTo>
                  <a:pt x="1313" y="577"/>
                  <a:pt x="1313" y="577"/>
                  <a:pt x="1313" y="577"/>
                </a:cubicBezTo>
                <a:cubicBezTo>
                  <a:pt x="1136" y="577"/>
                  <a:pt x="1136" y="577"/>
                  <a:pt x="1136" y="577"/>
                </a:cubicBezTo>
                <a:cubicBezTo>
                  <a:pt x="1063" y="705"/>
                  <a:pt x="1063" y="705"/>
                  <a:pt x="1063" y="705"/>
                </a:cubicBezTo>
                <a:cubicBezTo>
                  <a:pt x="925" y="706"/>
                  <a:pt x="925" y="706"/>
                  <a:pt x="925" y="706"/>
                </a:cubicBezTo>
                <a:cubicBezTo>
                  <a:pt x="810" y="507"/>
                  <a:pt x="810" y="507"/>
                  <a:pt x="810" y="507"/>
                </a:cubicBezTo>
                <a:cubicBezTo>
                  <a:pt x="858" y="423"/>
                  <a:pt x="858" y="423"/>
                  <a:pt x="858" y="423"/>
                </a:cubicBezTo>
                <a:cubicBezTo>
                  <a:pt x="1021" y="423"/>
                  <a:pt x="1021" y="423"/>
                  <a:pt x="1021" y="423"/>
                </a:cubicBezTo>
                <a:cubicBezTo>
                  <a:pt x="1118" y="254"/>
                  <a:pt x="1118" y="254"/>
                  <a:pt x="1118" y="254"/>
                </a:cubicBezTo>
                <a:cubicBezTo>
                  <a:pt x="1021" y="85"/>
                  <a:pt x="1021" y="85"/>
                  <a:pt x="1021" y="85"/>
                </a:cubicBezTo>
                <a:cubicBezTo>
                  <a:pt x="826" y="85"/>
                  <a:pt x="826" y="85"/>
                  <a:pt x="826" y="85"/>
                </a:cubicBezTo>
                <a:cubicBezTo>
                  <a:pt x="728" y="254"/>
                  <a:pt x="728" y="254"/>
                  <a:pt x="728" y="254"/>
                </a:cubicBezTo>
                <a:cubicBezTo>
                  <a:pt x="810" y="396"/>
                  <a:pt x="810" y="396"/>
                  <a:pt x="810" y="396"/>
                </a:cubicBezTo>
                <a:cubicBezTo>
                  <a:pt x="762" y="479"/>
                  <a:pt x="762" y="479"/>
                  <a:pt x="762" y="479"/>
                </a:cubicBezTo>
                <a:cubicBezTo>
                  <a:pt x="534" y="479"/>
                  <a:pt x="534" y="479"/>
                  <a:pt x="534" y="479"/>
                </a:cubicBezTo>
                <a:cubicBezTo>
                  <a:pt x="471" y="364"/>
                  <a:pt x="471" y="364"/>
                  <a:pt x="471" y="364"/>
                </a:cubicBezTo>
                <a:cubicBezTo>
                  <a:pt x="570" y="193"/>
                  <a:pt x="570" y="193"/>
                  <a:pt x="570" y="193"/>
                </a:cubicBezTo>
                <a:cubicBezTo>
                  <a:pt x="458" y="0"/>
                  <a:pt x="458" y="0"/>
                  <a:pt x="458" y="0"/>
                </a:cubicBezTo>
                <a:cubicBezTo>
                  <a:pt x="235" y="0"/>
                  <a:pt x="235" y="0"/>
                  <a:pt x="235" y="0"/>
                </a:cubicBezTo>
                <a:cubicBezTo>
                  <a:pt x="123" y="193"/>
                  <a:pt x="123" y="193"/>
                  <a:pt x="123" y="193"/>
                </a:cubicBezTo>
                <a:cubicBezTo>
                  <a:pt x="235" y="387"/>
                  <a:pt x="235" y="387"/>
                  <a:pt x="235" y="387"/>
                </a:cubicBezTo>
                <a:cubicBezTo>
                  <a:pt x="420" y="387"/>
                  <a:pt x="420" y="387"/>
                  <a:pt x="420" y="387"/>
                </a:cubicBezTo>
                <a:cubicBezTo>
                  <a:pt x="488" y="510"/>
                  <a:pt x="488" y="510"/>
                  <a:pt x="488" y="510"/>
                </a:cubicBezTo>
                <a:cubicBezTo>
                  <a:pt x="361" y="729"/>
                  <a:pt x="361" y="729"/>
                  <a:pt x="361" y="729"/>
                </a:cubicBezTo>
                <a:cubicBezTo>
                  <a:pt x="417" y="825"/>
                  <a:pt x="417" y="825"/>
                  <a:pt x="417" y="825"/>
                </a:cubicBezTo>
                <a:cubicBezTo>
                  <a:pt x="298" y="895"/>
                  <a:pt x="298" y="895"/>
                  <a:pt x="298" y="895"/>
                </a:cubicBezTo>
                <a:cubicBezTo>
                  <a:pt x="268" y="841"/>
                  <a:pt x="268" y="841"/>
                  <a:pt x="268" y="841"/>
                </a:cubicBezTo>
                <a:cubicBezTo>
                  <a:pt x="89" y="841"/>
                  <a:pt x="89" y="841"/>
                  <a:pt x="89" y="841"/>
                </a:cubicBezTo>
                <a:cubicBezTo>
                  <a:pt x="0" y="996"/>
                  <a:pt x="0" y="996"/>
                  <a:pt x="0" y="996"/>
                </a:cubicBezTo>
                <a:cubicBezTo>
                  <a:pt x="89" y="1150"/>
                  <a:pt x="89" y="1150"/>
                  <a:pt x="89" y="1150"/>
                </a:cubicBezTo>
                <a:cubicBezTo>
                  <a:pt x="268" y="1150"/>
                  <a:pt x="268" y="1150"/>
                  <a:pt x="268" y="1150"/>
                </a:cubicBezTo>
                <a:cubicBezTo>
                  <a:pt x="357" y="996"/>
                  <a:pt x="357" y="996"/>
                  <a:pt x="357" y="996"/>
                </a:cubicBezTo>
                <a:cubicBezTo>
                  <a:pt x="326" y="943"/>
                  <a:pt x="326" y="943"/>
                  <a:pt x="326" y="943"/>
                </a:cubicBezTo>
                <a:cubicBezTo>
                  <a:pt x="445" y="873"/>
                  <a:pt x="445" y="873"/>
                  <a:pt x="445" y="873"/>
                </a:cubicBezTo>
                <a:cubicBezTo>
                  <a:pt x="505" y="978"/>
                  <a:pt x="505" y="978"/>
                  <a:pt x="505" y="978"/>
                </a:cubicBezTo>
                <a:close/>
                <a:moveTo>
                  <a:pt x="542" y="915"/>
                </a:moveTo>
                <a:cubicBezTo>
                  <a:pt x="757" y="915"/>
                  <a:pt x="757" y="915"/>
                  <a:pt x="757" y="915"/>
                </a:cubicBezTo>
                <a:cubicBezTo>
                  <a:pt x="865" y="729"/>
                  <a:pt x="865" y="729"/>
                  <a:pt x="865" y="729"/>
                </a:cubicBezTo>
                <a:cubicBezTo>
                  <a:pt x="757" y="542"/>
                  <a:pt x="757" y="542"/>
                  <a:pt x="757" y="542"/>
                </a:cubicBezTo>
                <a:cubicBezTo>
                  <a:pt x="542" y="542"/>
                  <a:pt x="542" y="542"/>
                  <a:pt x="542" y="542"/>
                </a:cubicBezTo>
                <a:cubicBezTo>
                  <a:pt x="434" y="729"/>
                  <a:pt x="434" y="729"/>
                  <a:pt x="434" y="729"/>
                </a:cubicBezTo>
                <a:cubicBezTo>
                  <a:pt x="542" y="915"/>
                  <a:pt x="542" y="915"/>
                  <a:pt x="542" y="915"/>
                </a:cubicBezTo>
                <a:close/>
                <a:moveTo>
                  <a:pt x="116" y="1104"/>
                </a:moveTo>
                <a:cubicBezTo>
                  <a:pt x="241" y="1104"/>
                  <a:pt x="241" y="1104"/>
                  <a:pt x="241" y="1104"/>
                </a:cubicBezTo>
                <a:cubicBezTo>
                  <a:pt x="303" y="996"/>
                  <a:pt x="303" y="996"/>
                  <a:pt x="303" y="996"/>
                </a:cubicBezTo>
                <a:cubicBezTo>
                  <a:pt x="241" y="888"/>
                  <a:pt x="241" y="888"/>
                  <a:pt x="241" y="888"/>
                </a:cubicBezTo>
                <a:cubicBezTo>
                  <a:pt x="116" y="888"/>
                  <a:pt x="116" y="888"/>
                  <a:pt x="116" y="888"/>
                </a:cubicBezTo>
                <a:cubicBezTo>
                  <a:pt x="54" y="996"/>
                  <a:pt x="54" y="996"/>
                  <a:pt x="54" y="996"/>
                </a:cubicBezTo>
                <a:cubicBezTo>
                  <a:pt x="116" y="1104"/>
                  <a:pt x="116" y="1104"/>
                  <a:pt x="116" y="1104"/>
                </a:cubicBezTo>
                <a:close/>
                <a:moveTo>
                  <a:pt x="572" y="1432"/>
                </a:moveTo>
                <a:cubicBezTo>
                  <a:pt x="494" y="1298"/>
                  <a:pt x="494" y="1298"/>
                  <a:pt x="494" y="1298"/>
                </a:cubicBezTo>
                <a:cubicBezTo>
                  <a:pt x="572" y="1163"/>
                  <a:pt x="572" y="1163"/>
                  <a:pt x="572" y="1163"/>
                </a:cubicBezTo>
                <a:cubicBezTo>
                  <a:pt x="727" y="1163"/>
                  <a:pt x="727" y="1163"/>
                  <a:pt x="727" y="1163"/>
                </a:cubicBezTo>
                <a:cubicBezTo>
                  <a:pt x="805" y="1298"/>
                  <a:pt x="805" y="1298"/>
                  <a:pt x="805" y="1298"/>
                </a:cubicBezTo>
                <a:cubicBezTo>
                  <a:pt x="727" y="1432"/>
                  <a:pt x="727" y="1432"/>
                  <a:pt x="727" y="1432"/>
                </a:cubicBezTo>
                <a:cubicBezTo>
                  <a:pt x="572" y="1432"/>
                  <a:pt x="572" y="1432"/>
                  <a:pt x="572" y="1432"/>
                </a:cubicBezTo>
                <a:close/>
                <a:moveTo>
                  <a:pt x="1101" y="730"/>
                </a:moveTo>
                <a:cubicBezTo>
                  <a:pt x="1122" y="766"/>
                  <a:pt x="1142" y="801"/>
                  <a:pt x="1163" y="837"/>
                </a:cubicBezTo>
                <a:cubicBezTo>
                  <a:pt x="1286" y="837"/>
                  <a:pt x="1286" y="837"/>
                  <a:pt x="1286" y="837"/>
                </a:cubicBezTo>
                <a:cubicBezTo>
                  <a:pt x="1348" y="730"/>
                  <a:pt x="1348" y="730"/>
                  <a:pt x="1348" y="730"/>
                </a:cubicBezTo>
                <a:cubicBezTo>
                  <a:pt x="1286" y="623"/>
                  <a:pt x="1286" y="623"/>
                  <a:pt x="1286" y="623"/>
                </a:cubicBezTo>
                <a:cubicBezTo>
                  <a:pt x="1163" y="623"/>
                  <a:pt x="1163" y="623"/>
                  <a:pt x="1163" y="623"/>
                </a:cubicBezTo>
                <a:cubicBezTo>
                  <a:pt x="1101" y="730"/>
                  <a:pt x="1101" y="730"/>
                  <a:pt x="1101" y="730"/>
                </a:cubicBezTo>
                <a:close/>
                <a:moveTo>
                  <a:pt x="855" y="373"/>
                </a:moveTo>
                <a:cubicBezTo>
                  <a:pt x="992" y="373"/>
                  <a:pt x="992" y="373"/>
                  <a:pt x="992" y="373"/>
                </a:cubicBezTo>
                <a:cubicBezTo>
                  <a:pt x="1060" y="254"/>
                  <a:pt x="1060" y="254"/>
                  <a:pt x="1060" y="254"/>
                </a:cubicBezTo>
                <a:cubicBezTo>
                  <a:pt x="992" y="136"/>
                  <a:pt x="992" y="136"/>
                  <a:pt x="992" y="136"/>
                </a:cubicBezTo>
                <a:cubicBezTo>
                  <a:pt x="855" y="136"/>
                  <a:pt x="855" y="136"/>
                  <a:pt x="855" y="136"/>
                </a:cubicBezTo>
                <a:cubicBezTo>
                  <a:pt x="787" y="254"/>
                  <a:pt x="787" y="254"/>
                  <a:pt x="787" y="254"/>
                </a:cubicBezTo>
                <a:cubicBezTo>
                  <a:pt x="855" y="373"/>
                  <a:pt x="855" y="373"/>
                  <a:pt x="855" y="373"/>
                </a:cubicBezTo>
                <a:close/>
                <a:moveTo>
                  <a:pt x="425" y="329"/>
                </a:moveTo>
                <a:cubicBezTo>
                  <a:pt x="268" y="329"/>
                  <a:pt x="268" y="329"/>
                  <a:pt x="268" y="329"/>
                </a:cubicBezTo>
                <a:cubicBezTo>
                  <a:pt x="190" y="193"/>
                  <a:pt x="190" y="193"/>
                  <a:pt x="190" y="193"/>
                </a:cubicBezTo>
                <a:cubicBezTo>
                  <a:pt x="268" y="58"/>
                  <a:pt x="268" y="58"/>
                  <a:pt x="268" y="58"/>
                </a:cubicBezTo>
                <a:cubicBezTo>
                  <a:pt x="425" y="58"/>
                  <a:pt x="425" y="58"/>
                  <a:pt x="425" y="58"/>
                </a:cubicBezTo>
                <a:cubicBezTo>
                  <a:pt x="503" y="193"/>
                  <a:pt x="503" y="193"/>
                  <a:pt x="503" y="193"/>
                </a:cubicBezTo>
                <a:cubicBezTo>
                  <a:pt x="425" y="329"/>
                  <a:pt x="425" y="329"/>
                  <a:pt x="425" y="329"/>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 name="Freeform 6"/>
          <p:cNvSpPr>
            <a:spLocks/>
          </p:cNvSpPr>
          <p:nvPr/>
        </p:nvSpPr>
        <p:spPr bwMode="auto">
          <a:xfrm rot="67712">
            <a:off x="4403018" y="4269964"/>
            <a:ext cx="751261" cy="650277"/>
          </a:xfrm>
          <a:custGeom>
            <a:avLst/>
            <a:gdLst>
              <a:gd name="T0" fmla="*/ 122 w 491"/>
              <a:gd name="T1" fmla="*/ 425 h 425"/>
              <a:gd name="T2" fmla="*/ 368 w 491"/>
              <a:gd name="T3" fmla="*/ 425 h 425"/>
              <a:gd name="T4" fmla="*/ 491 w 491"/>
              <a:gd name="T5" fmla="*/ 213 h 425"/>
              <a:gd name="T6" fmla="*/ 368 w 491"/>
              <a:gd name="T7" fmla="*/ 0 h 425"/>
              <a:gd name="T8" fmla="*/ 122 w 491"/>
              <a:gd name="T9" fmla="*/ 0 h 425"/>
              <a:gd name="T10" fmla="*/ 0 w 491"/>
              <a:gd name="T11" fmla="*/ 213 h 425"/>
              <a:gd name="T12" fmla="*/ 122 w 491"/>
              <a:gd name="T13" fmla="*/ 425 h 425"/>
              <a:gd name="T14" fmla="*/ 122 w 491"/>
              <a:gd name="T15" fmla="*/ 425 h 4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1" h="425">
                <a:moveTo>
                  <a:pt x="122" y="425"/>
                </a:moveTo>
                <a:lnTo>
                  <a:pt x="368" y="425"/>
                </a:lnTo>
                <a:lnTo>
                  <a:pt x="491" y="213"/>
                </a:lnTo>
                <a:lnTo>
                  <a:pt x="368" y="0"/>
                </a:lnTo>
                <a:lnTo>
                  <a:pt x="122" y="0"/>
                </a:lnTo>
                <a:lnTo>
                  <a:pt x="0" y="213"/>
                </a:lnTo>
                <a:lnTo>
                  <a:pt x="122" y="425"/>
                </a:lnTo>
                <a:lnTo>
                  <a:pt x="122" y="42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6" name="Freeform 7"/>
          <p:cNvSpPr>
            <a:spLocks/>
          </p:cNvSpPr>
          <p:nvPr/>
        </p:nvSpPr>
        <p:spPr bwMode="auto">
          <a:xfrm rot="67712">
            <a:off x="5711392" y="5127047"/>
            <a:ext cx="937929" cy="810933"/>
          </a:xfrm>
          <a:custGeom>
            <a:avLst/>
            <a:gdLst>
              <a:gd name="T0" fmla="*/ 154 w 613"/>
              <a:gd name="T1" fmla="*/ 530 h 530"/>
              <a:gd name="T2" fmla="*/ 0 w 613"/>
              <a:gd name="T3" fmla="*/ 266 h 530"/>
              <a:gd name="T4" fmla="*/ 154 w 613"/>
              <a:gd name="T5" fmla="*/ 0 h 530"/>
              <a:gd name="T6" fmla="*/ 459 w 613"/>
              <a:gd name="T7" fmla="*/ 0 h 530"/>
              <a:gd name="T8" fmla="*/ 613 w 613"/>
              <a:gd name="T9" fmla="*/ 266 h 530"/>
              <a:gd name="T10" fmla="*/ 459 w 613"/>
              <a:gd name="T11" fmla="*/ 530 h 530"/>
              <a:gd name="T12" fmla="*/ 154 w 613"/>
              <a:gd name="T13" fmla="*/ 530 h 530"/>
              <a:gd name="T14" fmla="*/ 154 w 613"/>
              <a:gd name="T15" fmla="*/ 530 h 5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3" h="530">
                <a:moveTo>
                  <a:pt x="154" y="530"/>
                </a:moveTo>
                <a:lnTo>
                  <a:pt x="0" y="266"/>
                </a:lnTo>
                <a:lnTo>
                  <a:pt x="154" y="0"/>
                </a:lnTo>
                <a:lnTo>
                  <a:pt x="459" y="0"/>
                </a:lnTo>
                <a:lnTo>
                  <a:pt x="613" y="266"/>
                </a:lnTo>
                <a:lnTo>
                  <a:pt x="459" y="530"/>
                </a:lnTo>
                <a:lnTo>
                  <a:pt x="154" y="530"/>
                </a:lnTo>
                <a:lnTo>
                  <a:pt x="154" y="53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7" name="Freeform 8"/>
          <p:cNvSpPr>
            <a:spLocks/>
          </p:cNvSpPr>
          <p:nvPr/>
        </p:nvSpPr>
        <p:spPr bwMode="auto">
          <a:xfrm rot="67712">
            <a:off x="4860636" y="1777225"/>
            <a:ext cx="944049" cy="817054"/>
          </a:xfrm>
          <a:custGeom>
            <a:avLst/>
            <a:gdLst>
              <a:gd name="T0" fmla="*/ 463 w 617"/>
              <a:gd name="T1" fmla="*/ 0 h 534"/>
              <a:gd name="T2" fmla="*/ 617 w 617"/>
              <a:gd name="T3" fmla="*/ 266 h 534"/>
              <a:gd name="T4" fmla="*/ 463 w 617"/>
              <a:gd name="T5" fmla="*/ 534 h 534"/>
              <a:gd name="T6" fmla="*/ 154 w 617"/>
              <a:gd name="T7" fmla="*/ 534 h 534"/>
              <a:gd name="T8" fmla="*/ 0 w 617"/>
              <a:gd name="T9" fmla="*/ 266 h 534"/>
              <a:gd name="T10" fmla="*/ 154 w 617"/>
              <a:gd name="T11" fmla="*/ 0 h 534"/>
              <a:gd name="T12" fmla="*/ 463 w 617"/>
              <a:gd name="T13" fmla="*/ 0 h 534"/>
              <a:gd name="T14" fmla="*/ 463 w 617"/>
              <a:gd name="T15" fmla="*/ 0 h 5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7" h="534">
                <a:moveTo>
                  <a:pt x="463" y="0"/>
                </a:moveTo>
                <a:lnTo>
                  <a:pt x="617" y="266"/>
                </a:lnTo>
                <a:lnTo>
                  <a:pt x="463" y="534"/>
                </a:lnTo>
                <a:lnTo>
                  <a:pt x="154" y="534"/>
                </a:lnTo>
                <a:lnTo>
                  <a:pt x="0" y="266"/>
                </a:lnTo>
                <a:lnTo>
                  <a:pt x="154" y="0"/>
                </a:lnTo>
                <a:lnTo>
                  <a:pt x="463" y="0"/>
                </a:lnTo>
                <a:lnTo>
                  <a:pt x="46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8" name="Freeform 9"/>
          <p:cNvSpPr>
            <a:spLocks/>
          </p:cNvSpPr>
          <p:nvPr/>
        </p:nvSpPr>
        <p:spPr bwMode="auto">
          <a:xfrm rot="67712">
            <a:off x="7574717" y="3533520"/>
            <a:ext cx="743611" cy="644157"/>
          </a:xfrm>
          <a:custGeom>
            <a:avLst/>
            <a:gdLst>
              <a:gd name="T0" fmla="*/ 364 w 486"/>
              <a:gd name="T1" fmla="*/ 0 h 421"/>
              <a:gd name="T2" fmla="*/ 486 w 486"/>
              <a:gd name="T3" fmla="*/ 210 h 421"/>
              <a:gd name="T4" fmla="*/ 364 w 486"/>
              <a:gd name="T5" fmla="*/ 421 h 421"/>
              <a:gd name="T6" fmla="*/ 122 w 486"/>
              <a:gd name="T7" fmla="*/ 421 h 421"/>
              <a:gd name="T8" fmla="*/ 0 w 486"/>
              <a:gd name="T9" fmla="*/ 210 h 421"/>
              <a:gd name="T10" fmla="*/ 122 w 486"/>
              <a:gd name="T11" fmla="*/ 0 h 421"/>
              <a:gd name="T12" fmla="*/ 364 w 486"/>
              <a:gd name="T13" fmla="*/ 0 h 421"/>
              <a:gd name="T14" fmla="*/ 364 w 486"/>
              <a:gd name="T15" fmla="*/ 0 h 4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6" h="421">
                <a:moveTo>
                  <a:pt x="364" y="0"/>
                </a:moveTo>
                <a:lnTo>
                  <a:pt x="486" y="210"/>
                </a:lnTo>
                <a:lnTo>
                  <a:pt x="364" y="421"/>
                </a:lnTo>
                <a:lnTo>
                  <a:pt x="122" y="421"/>
                </a:lnTo>
                <a:lnTo>
                  <a:pt x="0" y="210"/>
                </a:lnTo>
                <a:lnTo>
                  <a:pt x="122" y="0"/>
                </a:lnTo>
                <a:lnTo>
                  <a:pt x="364" y="0"/>
                </a:lnTo>
                <a:lnTo>
                  <a:pt x="364"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9" name="Freeform 10"/>
          <p:cNvSpPr>
            <a:spLocks/>
          </p:cNvSpPr>
          <p:nvPr/>
        </p:nvSpPr>
        <p:spPr bwMode="auto">
          <a:xfrm rot="67712">
            <a:off x="6656021" y="2047068"/>
            <a:ext cx="823174" cy="714540"/>
          </a:xfrm>
          <a:custGeom>
            <a:avLst/>
            <a:gdLst>
              <a:gd name="T0" fmla="*/ 134 w 538"/>
              <a:gd name="T1" fmla="*/ 467 h 467"/>
              <a:gd name="T2" fmla="*/ 404 w 538"/>
              <a:gd name="T3" fmla="*/ 467 h 467"/>
              <a:gd name="T4" fmla="*/ 538 w 538"/>
              <a:gd name="T5" fmla="*/ 232 h 467"/>
              <a:gd name="T6" fmla="*/ 404 w 538"/>
              <a:gd name="T7" fmla="*/ 0 h 467"/>
              <a:gd name="T8" fmla="*/ 134 w 538"/>
              <a:gd name="T9" fmla="*/ 0 h 467"/>
              <a:gd name="T10" fmla="*/ 0 w 538"/>
              <a:gd name="T11" fmla="*/ 232 h 467"/>
              <a:gd name="T12" fmla="*/ 134 w 538"/>
              <a:gd name="T13" fmla="*/ 467 h 467"/>
              <a:gd name="T14" fmla="*/ 134 w 538"/>
              <a:gd name="T15" fmla="*/ 467 h 4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8" h="467">
                <a:moveTo>
                  <a:pt x="134" y="467"/>
                </a:moveTo>
                <a:lnTo>
                  <a:pt x="404" y="467"/>
                </a:lnTo>
                <a:lnTo>
                  <a:pt x="538" y="232"/>
                </a:lnTo>
                <a:lnTo>
                  <a:pt x="404" y="0"/>
                </a:lnTo>
                <a:lnTo>
                  <a:pt x="134" y="0"/>
                </a:lnTo>
                <a:lnTo>
                  <a:pt x="0" y="232"/>
                </a:lnTo>
                <a:lnTo>
                  <a:pt x="134" y="467"/>
                </a:lnTo>
                <a:lnTo>
                  <a:pt x="134" y="46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10" name="Freeform 11"/>
          <p:cNvSpPr>
            <a:spLocks noEditPoints="1"/>
          </p:cNvSpPr>
          <p:nvPr/>
        </p:nvSpPr>
        <p:spPr bwMode="auto">
          <a:xfrm rot="67712">
            <a:off x="4022090" y="2602184"/>
            <a:ext cx="605905" cy="1329625"/>
          </a:xfrm>
          <a:custGeom>
            <a:avLst/>
            <a:gdLst>
              <a:gd name="T0" fmla="*/ 89 w 201"/>
              <a:gd name="T1" fmla="*/ 106 h 441"/>
              <a:gd name="T2" fmla="*/ 92 w 201"/>
              <a:gd name="T3" fmla="*/ 92 h 441"/>
              <a:gd name="T4" fmla="*/ 77 w 201"/>
              <a:gd name="T5" fmla="*/ 90 h 441"/>
              <a:gd name="T6" fmla="*/ 193 w 201"/>
              <a:gd name="T7" fmla="*/ 72 h 441"/>
              <a:gd name="T8" fmla="*/ 138 w 201"/>
              <a:gd name="T9" fmla="*/ 0 h 441"/>
              <a:gd name="T10" fmla="*/ 114 w 201"/>
              <a:gd name="T11" fmla="*/ 75 h 441"/>
              <a:gd name="T12" fmla="*/ 128 w 201"/>
              <a:gd name="T13" fmla="*/ 77 h 441"/>
              <a:gd name="T14" fmla="*/ 116 w 201"/>
              <a:gd name="T15" fmla="*/ 60 h 441"/>
              <a:gd name="T16" fmla="*/ 40 w 201"/>
              <a:gd name="T17" fmla="*/ 137 h 441"/>
              <a:gd name="T18" fmla="*/ 55 w 201"/>
              <a:gd name="T19" fmla="*/ 137 h 441"/>
              <a:gd name="T20" fmla="*/ 54 w 201"/>
              <a:gd name="T21" fmla="*/ 122 h 441"/>
              <a:gd name="T22" fmla="*/ 40 w 201"/>
              <a:gd name="T23" fmla="*/ 137 h 441"/>
              <a:gd name="T24" fmla="*/ 19 w 201"/>
              <a:gd name="T25" fmla="*/ 181 h 441"/>
              <a:gd name="T26" fmla="*/ 32 w 201"/>
              <a:gd name="T27" fmla="*/ 175 h 441"/>
              <a:gd name="T28" fmla="*/ 14 w 201"/>
              <a:gd name="T29" fmla="*/ 168 h 441"/>
              <a:gd name="T30" fmla="*/ 3 w 201"/>
              <a:gd name="T31" fmla="*/ 224 h 441"/>
              <a:gd name="T32" fmla="*/ 21 w 201"/>
              <a:gd name="T33" fmla="*/ 220 h 441"/>
              <a:gd name="T34" fmla="*/ 12 w 201"/>
              <a:gd name="T35" fmla="*/ 208 h 441"/>
              <a:gd name="T36" fmla="*/ 3 w 201"/>
              <a:gd name="T37" fmla="*/ 224 h 441"/>
              <a:gd name="T38" fmla="*/ 14 w 201"/>
              <a:gd name="T39" fmla="*/ 277 h 441"/>
              <a:gd name="T40" fmla="*/ 22 w 201"/>
              <a:gd name="T41" fmla="*/ 264 h 441"/>
              <a:gd name="T42" fmla="*/ 2 w 201"/>
              <a:gd name="T43" fmla="*/ 268 h 441"/>
              <a:gd name="T44" fmla="*/ 4 w 201"/>
              <a:gd name="T45" fmla="*/ 273 h 441"/>
              <a:gd name="T46" fmla="*/ 31 w 201"/>
              <a:gd name="T47" fmla="*/ 322 h 441"/>
              <a:gd name="T48" fmla="*/ 36 w 201"/>
              <a:gd name="T49" fmla="*/ 308 h 441"/>
              <a:gd name="T50" fmla="*/ 17 w 201"/>
              <a:gd name="T51" fmla="*/ 316 h 441"/>
              <a:gd name="T52" fmla="*/ 19 w 201"/>
              <a:gd name="T53" fmla="*/ 319 h 441"/>
              <a:gd name="T54" fmla="*/ 104 w 201"/>
              <a:gd name="T55" fmla="*/ 436 h 441"/>
              <a:gd name="T56" fmla="*/ 120 w 201"/>
              <a:gd name="T57" fmla="*/ 424 h 441"/>
              <a:gd name="T58" fmla="*/ 105 w 201"/>
              <a:gd name="T59" fmla="*/ 421 h 441"/>
              <a:gd name="T60" fmla="*/ 74 w 201"/>
              <a:gd name="T61" fmla="*/ 397 h 441"/>
              <a:gd name="T62" fmla="*/ 89 w 201"/>
              <a:gd name="T63" fmla="*/ 399 h 441"/>
              <a:gd name="T64" fmla="*/ 90 w 201"/>
              <a:gd name="T65" fmla="*/ 385 h 441"/>
              <a:gd name="T66" fmla="*/ 74 w 201"/>
              <a:gd name="T67" fmla="*/ 397 h 441"/>
              <a:gd name="T68" fmla="*/ 46 w 201"/>
              <a:gd name="T69" fmla="*/ 359 h 441"/>
              <a:gd name="T70" fmla="*/ 62 w 201"/>
              <a:gd name="T71" fmla="*/ 347 h 441"/>
              <a:gd name="T72" fmla="*/ 47 w 201"/>
              <a:gd name="T73" fmla="*/ 34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1" h="441">
                <a:moveTo>
                  <a:pt x="75" y="104"/>
                </a:moveTo>
                <a:cubicBezTo>
                  <a:pt x="78" y="109"/>
                  <a:pt x="85" y="109"/>
                  <a:pt x="89" y="106"/>
                </a:cubicBezTo>
                <a:cubicBezTo>
                  <a:pt x="90" y="106"/>
                  <a:pt x="90" y="106"/>
                  <a:pt x="90" y="106"/>
                </a:cubicBezTo>
                <a:cubicBezTo>
                  <a:pt x="94" y="102"/>
                  <a:pt x="95" y="96"/>
                  <a:pt x="92" y="92"/>
                </a:cubicBezTo>
                <a:cubicBezTo>
                  <a:pt x="88" y="87"/>
                  <a:pt x="82" y="86"/>
                  <a:pt x="78" y="90"/>
                </a:cubicBezTo>
                <a:cubicBezTo>
                  <a:pt x="77" y="90"/>
                  <a:pt x="77" y="90"/>
                  <a:pt x="77" y="90"/>
                </a:cubicBezTo>
                <a:cubicBezTo>
                  <a:pt x="73" y="93"/>
                  <a:pt x="72" y="100"/>
                  <a:pt x="75" y="104"/>
                </a:cubicBezTo>
                <a:close/>
                <a:moveTo>
                  <a:pt x="193" y="72"/>
                </a:moveTo>
                <a:cubicBezTo>
                  <a:pt x="201" y="8"/>
                  <a:pt x="201" y="8"/>
                  <a:pt x="201" y="8"/>
                </a:cubicBezTo>
                <a:cubicBezTo>
                  <a:pt x="138" y="0"/>
                  <a:pt x="138" y="0"/>
                  <a:pt x="138" y="0"/>
                </a:cubicBezTo>
                <a:cubicBezTo>
                  <a:pt x="193" y="72"/>
                  <a:pt x="193" y="72"/>
                  <a:pt x="193" y="72"/>
                </a:cubicBezTo>
                <a:close/>
                <a:moveTo>
                  <a:pt x="114" y="75"/>
                </a:moveTo>
                <a:cubicBezTo>
                  <a:pt x="117" y="79"/>
                  <a:pt x="123" y="80"/>
                  <a:pt x="128" y="77"/>
                </a:cubicBezTo>
                <a:cubicBezTo>
                  <a:pt x="128" y="77"/>
                  <a:pt x="128" y="77"/>
                  <a:pt x="128" y="77"/>
                </a:cubicBezTo>
                <a:cubicBezTo>
                  <a:pt x="133" y="73"/>
                  <a:pt x="134" y="67"/>
                  <a:pt x="130" y="62"/>
                </a:cubicBezTo>
                <a:cubicBezTo>
                  <a:pt x="127" y="58"/>
                  <a:pt x="120" y="57"/>
                  <a:pt x="116" y="60"/>
                </a:cubicBezTo>
                <a:cubicBezTo>
                  <a:pt x="112" y="64"/>
                  <a:pt x="111" y="70"/>
                  <a:pt x="114" y="75"/>
                </a:cubicBezTo>
                <a:close/>
                <a:moveTo>
                  <a:pt x="40" y="137"/>
                </a:moveTo>
                <a:cubicBezTo>
                  <a:pt x="40" y="137"/>
                  <a:pt x="41" y="138"/>
                  <a:pt x="41" y="138"/>
                </a:cubicBezTo>
                <a:cubicBezTo>
                  <a:pt x="46" y="142"/>
                  <a:pt x="52" y="141"/>
                  <a:pt x="55" y="137"/>
                </a:cubicBezTo>
                <a:cubicBezTo>
                  <a:pt x="56" y="137"/>
                  <a:pt x="56" y="137"/>
                  <a:pt x="56" y="137"/>
                </a:cubicBezTo>
                <a:cubicBezTo>
                  <a:pt x="59" y="132"/>
                  <a:pt x="59" y="126"/>
                  <a:pt x="54" y="122"/>
                </a:cubicBezTo>
                <a:cubicBezTo>
                  <a:pt x="50" y="119"/>
                  <a:pt x="44" y="119"/>
                  <a:pt x="40" y="124"/>
                </a:cubicBezTo>
                <a:cubicBezTo>
                  <a:pt x="37" y="127"/>
                  <a:pt x="37" y="133"/>
                  <a:pt x="40" y="137"/>
                </a:cubicBezTo>
                <a:close/>
                <a:moveTo>
                  <a:pt x="15" y="178"/>
                </a:moveTo>
                <a:cubicBezTo>
                  <a:pt x="16" y="179"/>
                  <a:pt x="17" y="180"/>
                  <a:pt x="19" y="181"/>
                </a:cubicBezTo>
                <a:cubicBezTo>
                  <a:pt x="24" y="183"/>
                  <a:pt x="30" y="181"/>
                  <a:pt x="32" y="176"/>
                </a:cubicBezTo>
                <a:cubicBezTo>
                  <a:pt x="32" y="175"/>
                  <a:pt x="32" y="175"/>
                  <a:pt x="32" y="175"/>
                </a:cubicBezTo>
                <a:cubicBezTo>
                  <a:pt x="34" y="170"/>
                  <a:pt x="32" y="164"/>
                  <a:pt x="27" y="162"/>
                </a:cubicBezTo>
                <a:cubicBezTo>
                  <a:pt x="21" y="160"/>
                  <a:pt x="16" y="162"/>
                  <a:pt x="14" y="168"/>
                </a:cubicBezTo>
                <a:cubicBezTo>
                  <a:pt x="12" y="171"/>
                  <a:pt x="13" y="175"/>
                  <a:pt x="15" y="178"/>
                </a:cubicBezTo>
                <a:close/>
                <a:moveTo>
                  <a:pt x="3" y="224"/>
                </a:moveTo>
                <a:cubicBezTo>
                  <a:pt x="4" y="227"/>
                  <a:pt x="7" y="228"/>
                  <a:pt x="9" y="228"/>
                </a:cubicBezTo>
                <a:cubicBezTo>
                  <a:pt x="15" y="229"/>
                  <a:pt x="20" y="225"/>
                  <a:pt x="21" y="220"/>
                </a:cubicBezTo>
                <a:cubicBezTo>
                  <a:pt x="21" y="219"/>
                  <a:pt x="21" y="219"/>
                  <a:pt x="21" y="219"/>
                </a:cubicBezTo>
                <a:cubicBezTo>
                  <a:pt x="21" y="213"/>
                  <a:pt x="17" y="208"/>
                  <a:pt x="12" y="208"/>
                </a:cubicBezTo>
                <a:cubicBezTo>
                  <a:pt x="6" y="207"/>
                  <a:pt x="1" y="211"/>
                  <a:pt x="1" y="217"/>
                </a:cubicBezTo>
                <a:cubicBezTo>
                  <a:pt x="0" y="220"/>
                  <a:pt x="1" y="222"/>
                  <a:pt x="3" y="224"/>
                </a:cubicBezTo>
                <a:close/>
                <a:moveTo>
                  <a:pt x="4" y="273"/>
                </a:moveTo>
                <a:cubicBezTo>
                  <a:pt x="6" y="276"/>
                  <a:pt x="10" y="277"/>
                  <a:pt x="14" y="277"/>
                </a:cubicBezTo>
                <a:cubicBezTo>
                  <a:pt x="19" y="276"/>
                  <a:pt x="23" y="270"/>
                  <a:pt x="22" y="265"/>
                </a:cubicBezTo>
                <a:cubicBezTo>
                  <a:pt x="22" y="264"/>
                  <a:pt x="22" y="264"/>
                  <a:pt x="22" y="264"/>
                </a:cubicBezTo>
                <a:cubicBezTo>
                  <a:pt x="21" y="259"/>
                  <a:pt x="16" y="255"/>
                  <a:pt x="10" y="256"/>
                </a:cubicBezTo>
                <a:cubicBezTo>
                  <a:pt x="5" y="257"/>
                  <a:pt x="1" y="262"/>
                  <a:pt x="2" y="268"/>
                </a:cubicBezTo>
                <a:cubicBezTo>
                  <a:pt x="2" y="268"/>
                  <a:pt x="2" y="268"/>
                  <a:pt x="2" y="268"/>
                </a:cubicBezTo>
                <a:cubicBezTo>
                  <a:pt x="2" y="270"/>
                  <a:pt x="3" y="272"/>
                  <a:pt x="4" y="273"/>
                </a:cubicBezTo>
                <a:close/>
                <a:moveTo>
                  <a:pt x="19" y="319"/>
                </a:moveTo>
                <a:cubicBezTo>
                  <a:pt x="22" y="322"/>
                  <a:pt x="27" y="324"/>
                  <a:pt x="31" y="322"/>
                </a:cubicBezTo>
                <a:cubicBezTo>
                  <a:pt x="36" y="319"/>
                  <a:pt x="38" y="313"/>
                  <a:pt x="36" y="308"/>
                </a:cubicBezTo>
                <a:cubicBezTo>
                  <a:pt x="36" y="308"/>
                  <a:pt x="36" y="308"/>
                  <a:pt x="36" y="308"/>
                </a:cubicBezTo>
                <a:cubicBezTo>
                  <a:pt x="33" y="303"/>
                  <a:pt x="27" y="300"/>
                  <a:pt x="22" y="303"/>
                </a:cubicBezTo>
                <a:cubicBezTo>
                  <a:pt x="17" y="305"/>
                  <a:pt x="15" y="311"/>
                  <a:pt x="17" y="316"/>
                </a:cubicBezTo>
                <a:cubicBezTo>
                  <a:pt x="18" y="317"/>
                  <a:pt x="18" y="317"/>
                  <a:pt x="18" y="317"/>
                </a:cubicBezTo>
                <a:cubicBezTo>
                  <a:pt x="18" y="318"/>
                  <a:pt x="18" y="318"/>
                  <a:pt x="19" y="319"/>
                </a:cubicBezTo>
                <a:close/>
                <a:moveTo>
                  <a:pt x="103" y="435"/>
                </a:moveTo>
                <a:cubicBezTo>
                  <a:pt x="104" y="436"/>
                  <a:pt x="104" y="436"/>
                  <a:pt x="104" y="436"/>
                </a:cubicBezTo>
                <a:cubicBezTo>
                  <a:pt x="107" y="440"/>
                  <a:pt x="114" y="441"/>
                  <a:pt x="118" y="438"/>
                </a:cubicBezTo>
                <a:cubicBezTo>
                  <a:pt x="123" y="435"/>
                  <a:pt x="123" y="428"/>
                  <a:pt x="120" y="424"/>
                </a:cubicBezTo>
                <a:cubicBezTo>
                  <a:pt x="120" y="423"/>
                  <a:pt x="120" y="423"/>
                  <a:pt x="120" y="423"/>
                </a:cubicBezTo>
                <a:cubicBezTo>
                  <a:pt x="116" y="419"/>
                  <a:pt x="110" y="418"/>
                  <a:pt x="105" y="421"/>
                </a:cubicBezTo>
                <a:cubicBezTo>
                  <a:pt x="101" y="425"/>
                  <a:pt x="100" y="431"/>
                  <a:pt x="103" y="435"/>
                </a:cubicBezTo>
                <a:close/>
                <a:moveTo>
                  <a:pt x="74" y="397"/>
                </a:moveTo>
                <a:cubicBezTo>
                  <a:pt x="75" y="397"/>
                  <a:pt x="75" y="397"/>
                  <a:pt x="75" y="397"/>
                </a:cubicBezTo>
                <a:cubicBezTo>
                  <a:pt x="78" y="402"/>
                  <a:pt x="84" y="403"/>
                  <a:pt x="89" y="399"/>
                </a:cubicBezTo>
                <a:cubicBezTo>
                  <a:pt x="93" y="396"/>
                  <a:pt x="94" y="390"/>
                  <a:pt x="91" y="385"/>
                </a:cubicBezTo>
                <a:cubicBezTo>
                  <a:pt x="90" y="385"/>
                  <a:pt x="90" y="385"/>
                  <a:pt x="90" y="385"/>
                </a:cubicBezTo>
                <a:cubicBezTo>
                  <a:pt x="87" y="380"/>
                  <a:pt x="81" y="379"/>
                  <a:pt x="76" y="383"/>
                </a:cubicBezTo>
                <a:cubicBezTo>
                  <a:pt x="72" y="386"/>
                  <a:pt x="71" y="392"/>
                  <a:pt x="74" y="397"/>
                </a:cubicBezTo>
                <a:close/>
                <a:moveTo>
                  <a:pt x="45" y="358"/>
                </a:moveTo>
                <a:cubicBezTo>
                  <a:pt x="46" y="359"/>
                  <a:pt x="46" y="359"/>
                  <a:pt x="46" y="359"/>
                </a:cubicBezTo>
                <a:cubicBezTo>
                  <a:pt x="49" y="363"/>
                  <a:pt x="55" y="364"/>
                  <a:pt x="60" y="361"/>
                </a:cubicBezTo>
                <a:cubicBezTo>
                  <a:pt x="64" y="357"/>
                  <a:pt x="65" y="351"/>
                  <a:pt x="62" y="347"/>
                </a:cubicBezTo>
                <a:cubicBezTo>
                  <a:pt x="61" y="346"/>
                  <a:pt x="61" y="346"/>
                  <a:pt x="61" y="346"/>
                </a:cubicBezTo>
                <a:cubicBezTo>
                  <a:pt x="58" y="342"/>
                  <a:pt x="52" y="341"/>
                  <a:pt x="47" y="344"/>
                </a:cubicBezTo>
                <a:cubicBezTo>
                  <a:pt x="43" y="347"/>
                  <a:pt x="42" y="354"/>
                  <a:pt x="45" y="358"/>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 name="Freeform 12"/>
          <p:cNvSpPr>
            <a:spLocks noEditPoints="1"/>
          </p:cNvSpPr>
          <p:nvPr/>
        </p:nvSpPr>
        <p:spPr bwMode="auto">
          <a:xfrm rot="67712">
            <a:off x="7049934" y="4529045"/>
            <a:ext cx="936398" cy="1127657"/>
          </a:xfrm>
          <a:custGeom>
            <a:avLst/>
            <a:gdLst>
              <a:gd name="T0" fmla="*/ 146 w 311"/>
              <a:gd name="T1" fmla="*/ 305 h 374"/>
              <a:gd name="T2" fmla="*/ 136 w 311"/>
              <a:gd name="T3" fmla="*/ 316 h 374"/>
              <a:gd name="T4" fmla="*/ 149 w 311"/>
              <a:gd name="T5" fmla="*/ 325 h 374"/>
              <a:gd name="T6" fmla="*/ 39 w 311"/>
              <a:gd name="T7" fmla="*/ 284 h 374"/>
              <a:gd name="T8" fmla="*/ 51 w 311"/>
              <a:gd name="T9" fmla="*/ 374 h 374"/>
              <a:gd name="T10" fmla="*/ 109 w 311"/>
              <a:gd name="T11" fmla="*/ 320 h 374"/>
              <a:gd name="T12" fmla="*/ 97 w 311"/>
              <a:gd name="T13" fmla="*/ 312 h 374"/>
              <a:gd name="T14" fmla="*/ 100 w 311"/>
              <a:gd name="T15" fmla="*/ 332 h 374"/>
              <a:gd name="T16" fmla="*/ 204 w 311"/>
              <a:gd name="T17" fmla="*/ 302 h 374"/>
              <a:gd name="T18" fmla="*/ 190 w 311"/>
              <a:gd name="T19" fmla="*/ 294 h 374"/>
              <a:gd name="T20" fmla="*/ 184 w 311"/>
              <a:gd name="T21" fmla="*/ 308 h 374"/>
              <a:gd name="T22" fmla="*/ 204 w 311"/>
              <a:gd name="T23" fmla="*/ 302 h 374"/>
              <a:gd name="T24" fmla="*/ 244 w 311"/>
              <a:gd name="T25" fmla="*/ 274 h 374"/>
              <a:gd name="T26" fmla="*/ 229 w 311"/>
              <a:gd name="T27" fmla="*/ 272 h 374"/>
              <a:gd name="T28" fmla="*/ 242 w 311"/>
              <a:gd name="T29" fmla="*/ 288 h 374"/>
              <a:gd name="T30" fmla="*/ 279 w 311"/>
              <a:gd name="T31" fmla="*/ 244 h 374"/>
              <a:gd name="T32" fmla="*/ 261 w 311"/>
              <a:gd name="T33" fmla="*/ 239 h 374"/>
              <a:gd name="T34" fmla="*/ 263 w 311"/>
              <a:gd name="T35" fmla="*/ 254 h 374"/>
              <a:gd name="T36" fmla="*/ 279 w 311"/>
              <a:gd name="T37" fmla="*/ 244 h 374"/>
              <a:gd name="T38" fmla="*/ 295 w 311"/>
              <a:gd name="T39" fmla="*/ 193 h 374"/>
              <a:gd name="T40" fmla="*/ 282 w 311"/>
              <a:gd name="T41" fmla="*/ 199 h 374"/>
              <a:gd name="T42" fmla="*/ 301 w 311"/>
              <a:gd name="T43" fmla="*/ 206 h 374"/>
              <a:gd name="T44" fmla="*/ 302 w 311"/>
              <a:gd name="T45" fmla="*/ 201 h 374"/>
              <a:gd name="T46" fmla="*/ 301 w 311"/>
              <a:gd name="T47" fmla="*/ 145 h 374"/>
              <a:gd name="T48" fmla="*/ 291 w 311"/>
              <a:gd name="T49" fmla="*/ 155 h 374"/>
              <a:gd name="T50" fmla="*/ 311 w 311"/>
              <a:gd name="T51" fmla="*/ 156 h 374"/>
              <a:gd name="T52" fmla="*/ 311 w 311"/>
              <a:gd name="T53" fmla="*/ 154 h 374"/>
              <a:gd name="T54" fmla="*/ 294 w 311"/>
              <a:gd name="T55" fmla="*/ 10 h 374"/>
              <a:gd name="T56" fmla="*/ 274 w 311"/>
              <a:gd name="T57" fmla="*/ 12 h 374"/>
              <a:gd name="T58" fmla="*/ 285 w 311"/>
              <a:gd name="T59" fmla="*/ 22 h 374"/>
              <a:gd name="T60" fmla="*/ 300 w 311"/>
              <a:gd name="T61" fmla="*/ 58 h 374"/>
              <a:gd name="T62" fmla="*/ 289 w 311"/>
              <a:gd name="T63" fmla="*/ 49 h 374"/>
              <a:gd name="T64" fmla="*/ 280 w 311"/>
              <a:gd name="T65" fmla="*/ 61 h 374"/>
              <a:gd name="T66" fmla="*/ 300 w 311"/>
              <a:gd name="T67" fmla="*/ 58 h 374"/>
              <a:gd name="T68" fmla="*/ 307 w 311"/>
              <a:gd name="T69" fmla="*/ 105 h 374"/>
              <a:gd name="T70" fmla="*/ 287 w 311"/>
              <a:gd name="T71" fmla="*/ 108 h 374"/>
              <a:gd name="T72" fmla="*/ 299 w 311"/>
              <a:gd name="T73" fmla="*/ 118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1" h="374">
                <a:moveTo>
                  <a:pt x="157" y="313"/>
                </a:moveTo>
                <a:cubicBezTo>
                  <a:pt x="156" y="308"/>
                  <a:pt x="151" y="304"/>
                  <a:pt x="146" y="305"/>
                </a:cubicBezTo>
                <a:cubicBezTo>
                  <a:pt x="145" y="305"/>
                  <a:pt x="145" y="305"/>
                  <a:pt x="145" y="305"/>
                </a:cubicBezTo>
                <a:cubicBezTo>
                  <a:pt x="140" y="306"/>
                  <a:pt x="136" y="311"/>
                  <a:pt x="136" y="316"/>
                </a:cubicBezTo>
                <a:cubicBezTo>
                  <a:pt x="137" y="322"/>
                  <a:pt x="142" y="326"/>
                  <a:pt x="148" y="325"/>
                </a:cubicBezTo>
                <a:cubicBezTo>
                  <a:pt x="149" y="325"/>
                  <a:pt x="149" y="325"/>
                  <a:pt x="149" y="325"/>
                </a:cubicBezTo>
                <a:cubicBezTo>
                  <a:pt x="154" y="324"/>
                  <a:pt x="158" y="319"/>
                  <a:pt x="157" y="313"/>
                </a:cubicBezTo>
                <a:close/>
                <a:moveTo>
                  <a:pt x="39" y="284"/>
                </a:moveTo>
                <a:cubicBezTo>
                  <a:pt x="0" y="335"/>
                  <a:pt x="0" y="335"/>
                  <a:pt x="0" y="335"/>
                </a:cubicBezTo>
                <a:cubicBezTo>
                  <a:pt x="51" y="374"/>
                  <a:pt x="51" y="374"/>
                  <a:pt x="51" y="374"/>
                </a:cubicBezTo>
                <a:cubicBezTo>
                  <a:pt x="39" y="284"/>
                  <a:pt x="39" y="284"/>
                  <a:pt x="39" y="284"/>
                </a:cubicBezTo>
                <a:close/>
                <a:moveTo>
                  <a:pt x="109" y="320"/>
                </a:moveTo>
                <a:cubicBezTo>
                  <a:pt x="108" y="315"/>
                  <a:pt x="103" y="311"/>
                  <a:pt x="98" y="312"/>
                </a:cubicBezTo>
                <a:cubicBezTo>
                  <a:pt x="97" y="312"/>
                  <a:pt x="97" y="312"/>
                  <a:pt x="97" y="312"/>
                </a:cubicBezTo>
                <a:cubicBezTo>
                  <a:pt x="92" y="312"/>
                  <a:pt x="88" y="317"/>
                  <a:pt x="89" y="323"/>
                </a:cubicBezTo>
                <a:cubicBezTo>
                  <a:pt x="89" y="328"/>
                  <a:pt x="95" y="332"/>
                  <a:pt x="100" y="332"/>
                </a:cubicBezTo>
                <a:cubicBezTo>
                  <a:pt x="106" y="331"/>
                  <a:pt x="110" y="326"/>
                  <a:pt x="109" y="320"/>
                </a:cubicBezTo>
                <a:close/>
                <a:moveTo>
                  <a:pt x="204" y="302"/>
                </a:moveTo>
                <a:cubicBezTo>
                  <a:pt x="204" y="301"/>
                  <a:pt x="203" y="301"/>
                  <a:pt x="203" y="300"/>
                </a:cubicBezTo>
                <a:cubicBezTo>
                  <a:pt x="201" y="295"/>
                  <a:pt x="196" y="292"/>
                  <a:pt x="190" y="294"/>
                </a:cubicBezTo>
                <a:cubicBezTo>
                  <a:pt x="190" y="294"/>
                  <a:pt x="190" y="294"/>
                  <a:pt x="190" y="294"/>
                </a:cubicBezTo>
                <a:cubicBezTo>
                  <a:pt x="184" y="297"/>
                  <a:pt x="182" y="302"/>
                  <a:pt x="184" y="308"/>
                </a:cubicBezTo>
                <a:cubicBezTo>
                  <a:pt x="186" y="313"/>
                  <a:pt x="192" y="315"/>
                  <a:pt x="197" y="313"/>
                </a:cubicBezTo>
                <a:cubicBezTo>
                  <a:pt x="202" y="312"/>
                  <a:pt x="204" y="307"/>
                  <a:pt x="204" y="302"/>
                </a:cubicBezTo>
                <a:close/>
                <a:moveTo>
                  <a:pt x="246" y="278"/>
                </a:moveTo>
                <a:cubicBezTo>
                  <a:pt x="245" y="277"/>
                  <a:pt x="245" y="275"/>
                  <a:pt x="244" y="274"/>
                </a:cubicBezTo>
                <a:cubicBezTo>
                  <a:pt x="240" y="269"/>
                  <a:pt x="234" y="268"/>
                  <a:pt x="230" y="272"/>
                </a:cubicBezTo>
                <a:cubicBezTo>
                  <a:pt x="229" y="272"/>
                  <a:pt x="229" y="272"/>
                  <a:pt x="229" y="272"/>
                </a:cubicBezTo>
                <a:cubicBezTo>
                  <a:pt x="225" y="276"/>
                  <a:pt x="224" y="282"/>
                  <a:pt x="228" y="287"/>
                </a:cubicBezTo>
                <a:cubicBezTo>
                  <a:pt x="231" y="291"/>
                  <a:pt x="237" y="292"/>
                  <a:pt x="242" y="288"/>
                </a:cubicBezTo>
                <a:cubicBezTo>
                  <a:pt x="245" y="286"/>
                  <a:pt x="246" y="282"/>
                  <a:pt x="246" y="278"/>
                </a:cubicBezTo>
                <a:close/>
                <a:moveTo>
                  <a:pt x="279" y="244"/>
                </a:moveTo>
                <a:cubicBezTo>
                  <a:pt x="279" y="241"/>
                  <a:pt x="277" y="239"/>
                  <a:pt x="275" y="237"/>
                </a:cubicBezTo>
                <a:cubicBezTo>
                  <a:pt x="271" y="234"/>
                  <a:pt x="264" y="235"/>
                  <a:pt x="261" y="239"/>
                </a:cubicBezTo>
                <a:cubicBezTo>
                  <a:pt x="261" y="240"/>
                  <a:pt x="261" y="240"/>
                  <a:pt x="261" y="240"/>
                </a:cubicBezTo>
                <a:cubicBezTo>
                  <a:pt x="257" y="244"/>
                  <a:pt x="259" y="251"/>
                  <a:pt x="263" y="254"/>
                </a:cubicBezTo>
                <a:cubicBezTo>
                  <a:pt x="268" y="257"/>
                  <a:pt x="274" y="256"/>
                  <a:pt x="277" y="251"/>
                </a:cubicBezTo>
                <a:cubicBezTo>
                  <a:pt x="279" y="249"/>
                  <a:pt x="279" y="246"/>
                  <a:pt x="279" y="244"/>
                </a:cubicBezTo>
                <a:close/>
                <a:moveTo>
                  <a:pt x="302" y="201"/>
                </a:moveTo>
                <a:cubicBezTo>
                  <a:pt x="301" y="197"/>
                  <a:pt x="299" y="194"/>
                  <a:pt x="295" y="193"/>
                </a:cubicBezTo>
                <a:cubicBezTo>
                  <a:pt x="290" y="191"/>
                  <a:pt x="284" y="194"/>
                  <a:pt x="282" y="199"/>
                </a:cubicBezTo>
                <a:cubicBezTo>
                  <a:pt x="282" y="199"/>
                  <a:pt x="282" y="199"/>
                  <a:pt x="282" y="199"/>
                </a:cubicBezTo>
                <a:cubicBezTo>
                  <a:pt x="280" y="205"/>
                  <a:pt x="283" y="210"/>
                  <a:pt x="288" y="212"/>
                </a:cubicBezTo>
                <a:cubicBezTo>
                  <a:pt x="293" y="214"/>
                  <a:pt x="299" y="212"/>
                  <a:pt x="301" y="206"/>
                </a:cubicBezTo>
                <a:cubicBezTo>
                  <a:pt x="301" y="206"/>
                  <a:pt x="301" y="206"/>
                  <a:pt x="301" y="206"/>
                </a:cubicBezTo>
                <a:cubicBezTo>
                  <a:pt x="302" y="204"/>
                  <a:pt x="302" y="202"/>
                  <a:pt x="302" y="201"/>
                </a:cubicBezTo>
                <a:close/>
                <a:moveTo>
                  <a:pt x="311" y="154"/>
                </a:moveTo>
                <a:cubicBezTo>
                  <a:pt x="310" y="149"/>
                  <a:pt x="306" y="145"/>
                  <a:pt x="301" y="145"/>
                </a:cubicBezTo>
                <a:cubicBezTo>
                  <a:pt x="296" y="145"/>
                  <a:pt x="291" y="149"/>
                  <a:pt x="291" y="155"/>
                </a:cubicBezTo>
                <a:cubicBezTo>
                  <a:pt x="291" y="155"/>
                  <a:pt x="291" y="155"/>
                  <a:pt x="291" y="155"/>
                </a:cubicBezTo>
                <a:cubicBezTo>
                  <a:pt x="290" y="161"/>
                  <a:pt x="295" y="165"/>
                  <a:pt x="300" y="166"/>
                </a:cubicBezTo>
                <a:cubicBezTo>
                  <a:pt x="306" y="166"/>
                  <a:pt x="310" y="162"/>
                  <a:pt x="311" y="156"/>
                </a:cubicBezTo>
                <a:cubicBezTo>
                  <a:pt x="311" y="155"/>
                  <a:pt x="311" y="155"/>
                  <a:pt x="311" y="155"/>
                </a:cubicBezTo>
                <a:cubicBezTo>
                  <a:pt x="311" y="155"/>
                  <a:pt x="311" y="154"/>
                  <a:pt x="311" y="154"/>
                </a:cubicBezTo>
                <a:close/>
                <a:moveTo>
                  <a:pt x="294" y="10"/>
                </a:moveTo>
                <a:cubicBezTo>
                  <a:pt x="294" y="10"/>
                  <a:pt x="294" y="10"/>
                  <a:pt x="294" y="10"/>
                </a:cubicBezTo>
                <a:cubicBezTo>
                  <a:pt x="293" y="4"/>
                  <a:pt x="288" y="0"/>
                  <a:pt x="282" y="1"/>
                </a:cubicBezTo>
                <a:cubicBezTo>
                  <a:pt x="277" y="2"/>
                  <a:pt x="273" y="7"/>
                  <a:pt x="274" y="12"/>
                </a:cubicBezTo>
                <a:cubicBezTo>
                  <a:pt x="274" y="13"/>
                  <a:pt x="274" y="13"/>
                  <a:pt x="274" y="13"/>
                </a:cubicBezTo>
                <a:cubicBezTo>
                  <a:pt x="275" y="19"/>
                  <a:pt x="280" y="23"/>
                  <a:pt x="285" y="22"/>
                </a:cubicBezTo>
                <a:cubicBezTo>
                  <a:pt x="291" y="21"/>
                  <a:pt x="295" y="16"/>
                  <a:pt x="294" y="10"/>
                </a:cubicBezTo>
                <a:close/>
                <a:moveTo>
                  <a:pt x="300" y="58"/>
                </a:moveTo>
                <a:cubicBezTo>
                  <a:pt x="300" y="58"/>
                  <a:pt x="300" y="58"/>
                  <a:pt x="300" y="58"/>
                </a:cubicBezTo>
                <a:cubicBezTo>
                  <a:pt x="300" y="52"/>
                  <a:pt x="295" y="48"/>
                  <a:pt x="289" y="49"/>
                </a:cubicBezTo>
                <a:cubicBezTo>
                  <a:pt x="283" y="50"/>
                  <a:pt x="280" y="55"/>
                  <a:pt x="280" y="60"/>
                </a:cubicBezTo>
                <a:cubicBezTo>
                  <a:pt x="280" y="61"/>
                  <a:pt x="280" y="61"/>
                  <a:pt x="280" y="61"/>
                </a:cubicBezTo>
                <a:cubicBezTo>
                  <a:pt x="281" y="67"/>
                  <a:pt x="286" y="70"/>
                  <a:pt x="292" y="70"/>
                </a:cubicBezTo>
                <a:cubicBezTo>
                  <a:pt x="297" y="69"/>
                  <a:pt x="301" y="64"/>
                  <a:pt x="300" y="58"/>
                </a:cubicBezTo>
                <a:close/>
                <a:moveTo>
                  <a:pt x="307" y="106"/>
                </a:moveTo>
                <a:cubicBezTo>
                  <a:pt x="307" y="105"/>
                  <a:pt x="307" y="105"/>
                  <a:pt x="307" y="105"/>
                </a:cubicBezTo>
                <a:cubicBezTo>
                  <a:pt x="306" y="100"/>
                  <a:pt x="301" y="96"/>
                  <a:pt x="296" y="97"/>
                </a:cubicBezTo>
                <a:cubicBezTo>
                  <a:pt x="290" y="98"/>
                  <a:pt x="286" y="103"/>
                  <a:pt x="287" y="108"/>
                </a:cubicBezTo>
                <a:cubicBezTo>
                  <a:pt x="287" y="109"/>
                  <a:pt x="287" y="109"/>
                  <a:pt x="287" y="109"/>
                </a:cubicBezTo>
                <a:cubicBezTo>
                  <a:pt x="288" y="114"/>
                  <a:pt x="293" y="118"/>
                  <a:pt x="299" y="118"/>
                </a:cubicBezTo>
                <a:cubicBezTo>
                  <a:pt x="304" y="117"/>
                  <a:pt x="308" y="112"/>
                  <a:pt x="307" y="106"/>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 name="Freeform 13"/>
          <p:cNvSpPr>
            <a:spLocks noEditPoints="1"/>
          </p:cNvSpPr>
          <p:nvPr/>
        </p:nvSpPr>
        <p:spPr bwMode="auto">
          <a:xfrm rot="67712">
            <a:off x="5923447" y="1510793"/>
            <a:ext cx="827764" cy="341205"/>
          </a:xfrm>
          <a:custGeom>
            <a:avLst/>
            <a:gdLst>
              <a:gd name="T0" fmla="*/ 196 w 275"/>
              <a:gd name="T1" fmla="*/ 35 h 113"/>
              <a:gd name="T2" fmla="*/ 206 w 275"/>
              <a:gd name="T3" fmla="*/ 34 h 113"/>
              <a:gd name="T4" fmla="*/ 204 w 275"/>
              <a:gd name="T5" fmla="*/ 25 h 113"/>
              <a:gd name="T6" fmla="*/ 235 w 275"/>
              <a:gd name="T7" fmla="*/ 91 h 113"/>
              <a:gd name="T8" fmla="*/ 269 w 275"/>
              <a:gd name="T9" fmla="*/ 45 h 113"/>
              <a:gd name="T10" fmla="*/ 219 w 275"/>
              <a:gd name="T11" fmla="*/ 44 h 113"/>
              <a:gd name="T12" fmla="*/ 221 w 275"/>
              <a:gd name="T13" fmla="*/ 53 h 113"/>
              <a:gd name="T14" fmla="*/ 228 w 275"/>
              <a:gd name="T15" fmla="*/ 43 h 113"/>
              <a:gd name="T16" fmla="*/ 169 w 275"/>
              <a:gd name="T17" fmla="*/ 11 h 113"/>
              <a:gd name="T18" fmla="*/ 172 w 275"/>
              <a:gd name="T19" fmla="*/ 20 h 113"/>
              <a:gd name="T20" fmla="*/ 181 w 275"/>
              <a:gd name="T21" fmla="*/ 17 h 113"/>
              <a:gd name="T22" fmla="*/ 169 w 275"/>
              <a:gd name="T23" fmla="*/ 11 h 113"/>
              <a:gd name="T24" fmla="*/ 139 w 275"/>
              <a:gd name="T25" fmla="*/ 6 h 113"/>
              <a:gd name="T26" fmla="*/ 145 w 275"/>
              <a:gd name="T27" fmla="*/ 13 h 113"/>
              <a:gd name="T28" fmla="*/ 146 w 275"/>
              <a:gd name="T29" fmla="*/ 0 h 113"/>
              <a:gd name="T30" fmla="*/ 110 w 275"/>
              <a:gd name="T31" fmla="*/ 4 h 113"/>
              <a:gd name="T32" fmla="*/ 116 w 275"/>
              <a:gd name="T33" fmla="*/ 14 h 113"/>
              <a:gd name="T34" fmla="*/ 122 w 275"/>
              <a:gd name="T35" fmla="*/ 6 h 113"/>
              <a:gd name="T36" fmla="*/ 110 w 275"/>
              <a:gd name="T37" fmla="*/ 4 h 113"/>
              <a:gd name="T38" fmla="*/ 81 w 275"/>
              <a:gd name="T39" fmla="*/ 20 h 113"/>
              <a:gd name="T40" fmla="*/ 90 w 275"/>
              <a:gd name="T41" fmla="*/ 22 h 113"/>
              <a:gd name="T42" fmla="*/ 84 w 275"/>
              <a:gd name="T43" fmla="*/ 11 h 113"/>
              <a:gd name="T44" fmla="*/ 82 w 275"/>
              <a:gd name="T45" fmla="*/ 13 h 113"/>
              <a:gd name="T46" fmla="*/ 57 w 275"/>
              <a:gd name="T47" fmla="*/ 38 h 113"/>
              <a:gd name="T48" fmla="*/ 66 w 275"/>
              <a:gd name="T49" fmla="*/ 38 h 113"/>
              <a:gd name="T50" fmla="*/ 58 w 275"/>
              <a:gd name="T51" fmla="*/ 29 h 113"/>
              <a:gd name="T52" fmla="*/ 57 w 275"/>
              <a:gd name="T53" fmla="*/ 30 h 113"/>
              <a:gd name="T54" fmla="*/ 2 w 275"/>
              <a:gd name="T55" fmla="*/ 102 h 113"/>
              <a:gd name="T56" fmla="*/ 12 w 275"/>
              <a:gd name="T57" fmla="*/ 109 h 113"/>
              <a:gd name="T58" fmla="*/ 11 w 275"/>
              <a:gd name="T59" fmla="*/ 100 h 113"/>
              <a:gd name="T60" fmla="*/ 20 w 275"/>
              <a:gd name="T61" fmla="*/ 77 h 113"/>
              <a:gd name="T62" fmla="*/ 21 w 275"/>
              <a:gd name="T63" fmla="*/ 86 h 113"/>
              <a:gd name="T64" fmla="*/ 30 w 275"/>
              <a:gd name="T65" fmla="*/ 85 h 113"/>
              <a:gd name="T66" fmla="*/ 20 w 275"/>
              <a:gd name="T67" fmla="*/ 77 h 113"/>
              <a:gd name="T68" fmla="*/ 37 w 275"/>
              <a:gd name="T69" fmla="*/ 53 h 113"/>
              <a:gd name="T70" fmla="*/ 48 w 275"/>
              <a:gd name="T71" fmla="*/ 61 h 113"/>
              <a:gd name="T72" fmla="*/ 47 w 275"/>
              <a:gd name="T73" fmla="*/ 5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5" h="113">
                <a:moveTo>
                  <a:pt x="195" y="26"/>
                </a:moveTo>
                <a:cubicBezTo>
                  <a:pt x="193" y="29"/>
                  <a:pt x="194" y="33"/>
                  <a:pt x="196" y="35"/>
                </a:cubicBezTo>
                <a:cubicBezTo>
                  <a:pt x="197" y="35"/>
                  <a:pt x="197" y="35"/>
                  <a:pt x="197" y="35"/>
                </a:cubicBezTo>
                <a:cubicBezTo>
                  <a:pt x="200" y="37"/>
                  <a:pt x="203" y="37"/>
                  <a:pt x="206" y="34"/>
                </a:cubicBezTo>
                <a:cubicBezTo>
                  <a:pt x="208" y="31"/>
                  <a:pt x="207" y="27"/>
                  <a:pt x="204" y="25"/>
                </a:cubicBezTo>
                <a:cubicBezTo>
                  <a:pt x="204" y="25"/>
                  <a:pt x="204" y="25"/>
                  <a:pt x="204" y="25"/>
                </a:cubicBezTo>
                <a:cubicBezTo>
                  <a:pt x="201" y="23"/>
                  <a:pt x="197" y="23"/>
                  <a:pt x="195" y="26"/>
                </a:cubicBezTo>
                <a:close/>
                <a:moveTo>
                  <a:pt x="235" y="91"/>
                </a:moveTo>
                <a:cubicBezTo>
                  <a:pt x="275" y="85"/>
                  <a:pt x="275" y="85"/>
                  <a:pt x="275" y="85"/>
                </a:cubicBezTo>
                <a:cubicBezTo>
                  <a:pt x="269" y="45"/>
                  <a:pt x="269" y="45"/>
                  <a:pt x="269" y="45"/>
                </a:cubicBezTo>
                <a:cubicBezTo>
                  <a:pt x="235" y="91"/>
                  <a:pt x="235" y="91"/>
                  <a:pt x="235" y="91"/>
                </a:cubicBezTo>
                <a:close/>
                <a:moveTo>
                  <a:pt x="219" y="44"/>
                </a:moveTo>
                <a:cubicBezTo>
                  <a:pt x="217" y="47"/>
                  <a:pt x="218" y="51"/>
                  <a:pt x="221" y="53"/>
                </a:cubicBezTo>
                <a:cubicBezTo>
                  <a:pt x="221" y="53"/>
                  <a:pt x="221" y="53"/>
                  <a:pt x="221" y="53"/>
                </a:cubicBezTo>
                <a:cubicBezTo>
                  <a:pt x="224" y="55"/>
                  <a:pt x="228" y="55"/>
                  <a:pt x="230" y="52"/>
                </a:cubicBezTo>
                <a:cubicBezTo>
                  <a:pt x="232" y="49"/>
                  <a:pt x="231" y="45"/>
                  <a:pt x="228" y="43"/>
                </a:cubicBezTo>
                <a:cubicBezTo>
                  <a:pt x="226" y="41"/>
                  <a:pt x="222" y="41"/>
                  <a:pt x="219" y="44"/>
                </a:cubicBezTo>
                <a:close/>
                <a:moveTo>
                  <a:pt x="169" y="11"/>
                </a:moveTo>
                <a:cubicBezTo>
                  <a:pt x="169" y="11"/>
                  <a:pt x="169" y="11"/>
                  <a:pt x="169" y="12"/>
                </a:cubicBezTo>
                <a:cubicBezTo>
                  <a:pt x="167" y="15"/>
                  <a:pt x="169" y="19"/>
                  <a:pt x="172" y="20"/>
                </a:cubicBezTo>
                <a:cubicBezTo>
                  <a:pt x="172" y="20"/>
                  <a:pt x="172" y="20"/>
                  <a:pt x="172" y="20"/>
                </a:cubicBezTo>
                <a:cubicBezTo>
                  <a:pt x="176" y="22"/>
                  <a:pt x="179" y="20"/>
                  <a:pt x="181" y="17"/>
                </a:cubicBezTo>
                <a:cubicBezTo>
                  <a:pt x="182" y="14"/>
                  <a:pt x="180" y="10"/>
                  <a:pt x="177" y="9"/>
                </a:cubicBezTo>
                <a:cubicBezTo>
                  <a:pt x="174" y="8"/>
                  <a:pt x="171" y="8"/>
                  <a:pt x="169" y="11"/>
                </a:cubicBezTo>
                <a:close/>
                <a:moveTo>
                  <a:pt x="140" y="3"/>
                </a:moveTo>
                <a:cubicBezTo>
                  <a:pt x="140" y="4"/>
                  <a:pt x="139" y="5"/>
                  <a:pt x="139" y="6"/>
                </a:cubicBezTo>
                <a:cubicBezTo>
                  <a:pt x="139" y="9"/>
                  <a:pt x="141" y="13"/>
                  <a:pt x="145" y="13"/>
                </a:cubicBezTo>
                <a:cubicBezTo>
                  <a:pt x="145" y="13"/>
                  <a:pt x="145" y="13"/>
                  <a:pt x="145" y="13"/>
                </a:cubicBezTo>
                <a:cubicBezTo>
                  <a:pt x="149" y="13"/>
                  <a:pt x="152" y="11"/>
                  <a:pt x="152" y="7"/>
                </a:cubicBezTo>
                <a:cubicBezTo>
                  <a:pt x="152" y="4"/>
                  <a:pt x="150" y="1"/>
                  <a:pt x="146" y="0"/>
                </a:cubicBezTo>
                <a:cubicBezTo>
                  <a:pt x="144" y="0"/>
                  <a:pt x="142" y="1"/>
                  <a:pt x="140" y="3"/>
                </a:cubicBezTo>
                <a:close/>
                <a:moveTo>
                  <a:pt x="110" y="4"/>
                </a:moveTo>
                <a:cubicBezTo>
                  <a:pt x="109" y="5"/>
                  <a:pt x="109" y="7"/>
                  <a:pt x="109" y="9"/>
                </a:cubicBezTo>
                <a:cubicBezTo>
                  <a:pt x="110" y="12"/>
                  <a:pt x="113" y="14"/>
                  <a:pt x="116" y="14"/>
                </a:cubicBezTo>
                <a:cubicBezTo>
                  <a:pt x="117" y="14"/>
                  <a:pt x="117" y="14"/>
                  <a:pt x="117" y="14"/>
                </a:cubicBezTo>
                <a:cubicBezTo>
                  <a:pt x="120" y="13"/>
                  <a:pt x="123" y="10"/>
                  <a:pt x="122" y="6"/>
                </a:cubicBezTo>
                <a:cubicBezTo>
                  <a:pt x="121" y="3"/>
                  <a:pt x="118" y="1"/>
                  <a:pt x="115" y="1"/>
                </a:cubicBezTo>
                <a:cubicBezTo>
                  <a:pt x="113" y="2"/>
                  <a:pt x="111" y="3"/>
                  <a:pt x="110" y="4"/>
                </a:cubicBezTo>
                <a:close/>
                <a:moveTo>
                  <a:pt x="82" y="13"/>
                </a:moveTo>
                <a:cubicBezTo>
                  <a:pt x="80" y="15"/>
                  <a:pt x="80" y="17"/>
                  <a:pt x="81" y="20"/>
                </a:cubicBezTo>
                <a:cubicBezTo>
                  <a:pt x="83" y="23"/>
                  <a:pt x="86" y="24"/>
                  <a:pt x="89" y="23"/>
                </a:cubicBezTo>
                <a:cubicBezTo>
                  <a:pt x="90" y="22"/>
                  <a:pt x="90" y="22"/>
                  <a:pt x="90" y="22"/>
                </a:cubicBezTo>
                <a:cubicBezTo>
                  <a:pt x="93" y="21"/>
                  <a:pt x="94" y="17"/>
                  <a:pt x="93" y="14"/>
                </a:cubicBezTo>
                <a:cubicBezTo>
                  <a:pt x="91" y="11"/>
                  <a:pt x="88" y="10"/>
                  <a:pt x="84" y="11"/>
                </a:cubicBezTo>
                <a:cubicBezTo>
                  <a:pt x="84" y="11"/>
                  <a:pt x="84" y="11"/>
                  <a:pt x="84" y="11"/>
                </a:cubicBezTo>
                <a:cubicBezTo>
                  <a:pt x="83" y="12"/>
                  <a:pt x="82" y="12"/>
                  <a:pt x="82" y="13"/>
                </a:cubicBezTo>
                <a:close/>
                <a:moveTo>
                  <a:pt x="57" y="30"/>
                </a:moveTo>
                <a:cubicBezTo>
                  <a:pt x="55" y="33"/>
                  <a:pt x="55" y="36"/>
                  <a:pt x="57" y="38"/>
                </a:cubicBezTo>
                <a:cubicBezTo>
                  <a:pt x="60" y="41"/>
                  <a:pt x="64" y="41"/>
                  <a:pt x="66" y="38"/>
                </a:cubicBezTo>
                <a:cubicBezTo>
                  <a:pt x="66" y="38"/>
                  <a:pt x="66" y="38"/>
                  <a:pt x="66" y="38"/>
                </a:cubicBezTo>
                <a:cubicBezTo>
                  <a:pt x="69" y="36"/>
                  <a:pt x="69" y="32"/>
                  <a:pt x="67" y="29"/>
                </a:cubicBezTo>
                <a:cubicBezTo>
                  <a:pt x="65" y="27"/>
                  <a:pt x="61" y="27"/>
                  <a:pt x="58" y="29"/>
                </a:cubicBezTo>
                <a:cubicBezTo>
                  <a:pt x="58" y="29"/>
                  <a:pt x="58" y="29"/>
                  <a:pt x="58" y="29"/>
                </a:cubicBezTo>
                <a:cubicBezTo>
                  <a:pt x="57" y="30"/>
                  <a:pt x="57" y="30"/>
                  <a:pt x="57" y="30"/>
                </a:cubicBezTo>
                <a:close/>
                <a:moveTo>
                  <a:pt x="2" y="101"/>
                </a:moveTo>
                <a:cubicBezTo>
                  <a:pt x="2" y="102"/>
                  <a:pt x="2" y="102"/>
                  <a:pt x="2" y="102"/>
                </a:cubicBezTo>
                <a:cubicBezTo>
                  <a:pt x="0" y="104"/>
                  <a:pt x="0" y="108"/>
                  <a:pt x="3" y="110"/>
                </a:cubicBezTo>
                <a:cubicBezTo>
                  <a:pt x="6" y="113"/>
                  <a:pt x="10" y="112"/>
                  <a:pt x="12" y="109"/>
                </a:cubicBezTo>
                <a:cubicBezTo>
                  <a:pt x="12" y="109"/>
                  <a:pt x="12" y="109"/>
                  <a:pt x="12" y="109"/>
                </a:cubicBezTo>
                <a:cubicBezTo>
                  <a:pt x="14" y="106"/>
                  <a:pt x="13" y="102"/>
                  <a:pt x="11" y="100"/>
                </a:cubicBezTo>
                <a:cubicBezTo>
                  <a:pt x="8" y="98"/>
                  <a:pt x="4" y="99"/>
                  <a:pt x="2" y="101"/>
                </a:cubicBezTo>
                <a:close/>
                <a:moveTo>
                  <a:pt x="20" y="77"/>
                </a:moveTo>
                <a:cubicBezTo>
                  <a:pt x="20" y="77"/>
                  <a:pt x="20" y="77"/>
                  <a:pt x="20" y="77"/>
                </a:cubicBezTo>
                <a:cubicBezTo>
                  <a:pt x="17" y="80"/>
                  <a:pt x="18" y="84"/>
                  <a:pt x="21" y="86"/>
                </a:cubicBezTo>
                <a:cubicBezTo>
                  <a:pt x="24" y="88"/>
                  <a:pt x="28" y="88"/>
                  <a:pt x="30" y="85"/>
                </a:cubicBezTo>
                <a:cubicBezTo>
                  <a:pt x="30" y="85"/>
                  <a:pt x="30" y="85"/>
                  <a:pt x="30" y="85"/>
                </a:cubicBezTo>
                <a:cubicBezTo>
                  <a:pt x="32" y="82"/>
                  <a:pt x="31" y="78"/>
                  <a:pt x="29" y="76"/>
                </a:cubicBezTo>
                <a:cubicBezTo>
                  <a:pt x="26" y="74"/>
                  <a:pt x="22" y="74"/>
                  <a:pt x="20" y="77"/>
                </a:cubicBezTo>
                <a:close/>
                <a:moveTo>
                  <a:pt x="38" y="53"/>
                </a:moveTo>
                <a:cubicBezTo>
                  <a:pt x="37" y="53"/>
                  <a:pt x="37" y="53"/>
                  <a:pt x="37" y="53"/>
                </a:cubicBezTo>
                <a:cubicBezTo>
                  <a:pt x="35" y="56"/>
                  <a:pt x="36" y="60"/>
                  <a:pt x="39" y="62"/>
                </a:cubicBezTo>
                <a:cubicBezTo>
                  <a:pt x="42" y="64"/>
                  <a:pt x="46" y="63"/>
                  <a:pt x="48" y="61"/>
                </a:cubicBezTo>
                <a:cubicBezTo>
                  <a:pt x="48" y="60"/>
                  <a:pt x="48" y="60"/>
                  <a:pt x="48" y="60"/>
                </a:cubicBezTo>
                <a:cubicBezTo>
                  <a:pt x="50" y="58"/>
                  <a:pt x="49" y="54"/>
                  <a:pt x="47" y="52"/>
                </a:cubicBezTo>
                <a:cubicBezTo>
                  <a:pt x="44" y="49"/>
                  <a:pt x="40" y="50"/>
                  <a:pt x="38" y="53"/>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14"/>
          <p:cNvSpPr>
            <a:spLocks noEditPoints="1"/>
          </p:cNvSpPr>
          <p:nvPr/>
        </p:nvSpPr>
        <p:spPr bwMode="auto">
          <a:xfrm rot="67712">
            <a:off x="7741388" y="2456400"/>
            <a:ext cx="434538" cy="789512"/>
          </a:xfrm>
          <a:custGeom>
            <a:avLst/>
            <a:gdLst>
              <a:gd name="T0" fmla="*/ 122 w 144"/>
              <a:gd name="T1" fmla="*/ 174 h 262"/>
              <a:gd name="T2" fmla="*/ 125 w 144"/>
              <a:gd name="T3" fmla="*/ 182 h 262"/>
              <a:gd name="T4" fmla="*/ 134 w 144"/>
              <a:gd name="T5" fmla="*/ 178 h 262"/>
              <a:gd name="T6" fmla="*/ 77 w 144"/>
              <a:gd name="T7" fmla="*/ 225 h 262"/>
              <a:gd name="T8" fmla="*/ 130 w 144"/>
              <a:gd name="T9" fmla="*/ 246 h 262"/>
              <a:gd name="T10" fmla="*/ 119 w 144"/>
              <a:gd name="T11" fmla="*/ 198 h 262"/>
              <a:gd name="T12" fmla="*/ 111 w 144"/>
              <a:gd name="T13" fmla="*/ 202 h 262"/>
              <a:gd name="T14" fmla="*/ 122 w 144"/>
              <a:gd name="T15" fmla="*/ 207 h 262"/>
              <a:gd name="T16" fmla="*/ 139 w 144"/>
              <a:gd name="T17" fmla="*/ 142 h 262"/>
              <a:gd name="T18" fmla="*/ 130 w 144"/>
              <a:gd name="T19" fmla="*/ 146 h 262"/>
              <a:gd name="T20" fmla="*/ 136 w 144"/>
              <a:gd name="T21" fmla="*/ 154 h 262"/>
              <a:gd name="T22" fmla="*/ 139 w 144"/>
              <a:gd name="T23" fmla="*/ 142 h 262"/>
              <a:gd name="T24" fmla="*/ 136 w 144"/>
              <a:gd name="T25" fmla="*/ 111 h 262"/>
              <a:gd name="T26" fmla="*/ 131 w 144"/>
              <a:gd name="T27" fmla="*/ 119 h 262"/>
              <a:gd name="T28" fmla="*/ 143 w 144"/>
              <a:gd name="T29" fmla="*/ 117 h 262"/>
              <a:gd name="T30" fmla="*/ 131 w 144"/>
              <a:gd name="T31" fmla="*/ 83 h 262"/>
              <a:gd name="T32" fmla="*/ 123 w 144"/>
              <a:gd name="T33" fmla="*/ 91 h 262"/>
              <a:gd name="T34" fmla="*/ 131 w 144"/>
              <a:gd name="T35" fmla="*/ 94 h 262"/>
              <a:gd name="T36" fmla="*/ 131 w 144"/>
              <a:gd name="T37" fmla="*/ 83 h 262"/>
              <a:gd name="T38" fmla="*/ 109 w 144"/>
              <a:gd name="T39" fmla="*/ 58 h 262"/>
              <a:gd name="T40" fmla="*/ 108 w 144"/>
              <a:gd name="T41" fmla="*/ 67 h 262"/>
              <a:gd name="T42" fmla="*/ 118 w 144"/>
              <a:gd name="T43" fmla="*/ 59 h 262"/>
              <a:gd name="T44" fmla="*/ 115 w 144"/>
              <a:gd name="T45" fmla="*/ 57 h 262"/>
              <a:gd name="T46" fmla="*/ 85 w 144"/>
              <a:gd name="T47" fmla="*/ 40 h 262"/>
              <a:gd name="T48" fmla="*/ 87 w 144"/>
              <a:gd name="T49" fmla="*/ 48 h 262"/>
              <a:gd name="T50" fmla="*/ 94 w 144"/>
              <a:gd name="T51" fmla="*/ 38 h 262"/>
              <a:gd name="T52" fmla="*/ 92 w 144"/>
              <a:gd name="T53" fmla="*/ 37 h 262"/>
              <a:gd name="T54" fmla="*/ 9 w 144"/>
              <a:gd name="T55" fmla="*/ 1 h 262"/>
              <a:gd name="T56" fmla="*/ 5 w 144"/>
              <a:gd name="T57" fmla="*/ 13 h 262"/>
              <a:gd name="T58" fmla="*/ 13 w 144"/>
              <a:gd name="T59" fmla="*/ 10 h 262"/>
              <a:gd name="T60" fmla="*/ 38 w 144"/>
              <a:gd name="T61" fmla="*/ 13 h 262"/>
              <a:gd name="T62" fmla="*/ 29 w 144"/>
              <a:gd name="T63" fmla="*/ 16 h 262"/>
              <a:gd name="T64" fmla="*/ 33 w 144"/>
              <a:gd name="T65" fmla="*/ 24 h 262"/>
              <a:gd name="T66" fmla="*/ 38 w 144"/>
              <a:gd name="T67" fmla="*/ 13 h 262"/>
              <a:gd name="T68" fmla="*/ 65 w 144"/>
              <a:gd name="T69" fmla="*/ 24 h 262"/>
              <a:gd name="T70" fmla="*/ 61 w 144"/>
              <a:gd name="T71" fmla="*/ 36 h 262"/>
              <a:gd name="T72" fmla="*/ 69 w 144"/>
              <a:gd name="T73" fmla="*/ 3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4" h="262">
                <a:moveTo>
                  <a:pt x="130" y="170"/>
                </a:moveTo>
                <a:cubicBezTo>
                  <a:pt x="127" y="169"/>
                  <a:pt x="123" y="170"/>
                  <a:pt x="122" y="174"/>
                </a:cubicBezTo>
                <a:cubicBezTo>
                  <a:pt x="122" y="174"/>
                  <a:pt x="122" y="174"/>
                  <a:pt x="122" y="174"/>
                </a:cubicBezTo>
                <a:cubicBezTo>
                  <a:pt x="121" y="177"/>
                  <a:pt x="122" y="181"/>
                  <a:pt x="125" y="182"/>
                </a:cubicBezTo>
                <a:cubicBezTo>
                  <a:pt x="129" y="184"/>
                  <a:pt x="132" y="182"/>
                  <a:pt x="134" y="179"/>
                </a:cubicBezTo>
                <a:cubicBezTo>
                  <a:pt x="134" y="178"/>
                  <a:pt x="134" y="178"/>
                  <a:pt x="134" y="178"/>
                </a:cubicBezTo>
                <a:cubicBezTo>
                  <a:pt x="135" y="175"/>
                  <a:pt x="134" y="171"/>
                  <a:pt x="130" y="170"/>
                </a:cubicBezTo>
                <a:close/>
                <a:moveTo>
                  <a:pt x="77" y="225"/>
                </a:moveTo>
                <a:cubicBezTo>
                  <a:pt x="93" y="262"/>
                  <a:pt x="93" y="262"/>
                  <a:pt x="93" y="262"/>
                </a:cubicBezTo>
                <a:cubicBezTo>
                  <a:pt x="130" y="246"/>
                  <a:pt x="130" y="246"/>
                  <a:pt x="130" y="246"/>
                </a:cubicBezTo>
                <a:cubicBezTo>
                  <a:pt x="77" y="225"/>
                  <a:pt x="77" y="225"/>
                  <a:pt x="77" y="225"/>
                </a:cubicBezTo>
                <a:close/>
                <a:moveTo>
                  <a:pt x="119" y="198"/>
                </a:moveTo>
                <a:cubicBezTo>
                  <a:pt x="116" y="197"/>
                  <a:pt x="112" y="198"/>
                  <a:pt x="111" y="202"/>
                </a:cubicBezTo>
                <a:cubicBezTo>
                  <a:pt x="111" y="202"/>
                  <a:pt x="111" y="202"/>
                  <a:pt x="111" y="202"/>
                </a:cubicBezTo>
                <a:cubicBezTo>
                  <a:pt x="109" y="205"/>
                  <a:pt x="111" y="209"/>
                  <a:pt x="114" y="210"/>
                </a:cubicBezTo>
                <a:cubicBezTo>
                  <a:pt x="117" y="211"/>
                  <a:pt x="121" y="210"/>
                  <a:pt x="122" y="207"/>
                </a:cubicBezTo>
                <a:cubicBezTo>
                  <a:pt x="124" y="203"/>
                  <a:pt x="122" y="200"/>
                  <a:pt x="119" y="198"/>
                </a:cubicBezTo>
                <a:close/>
                <a:moveTo>
                  <a:pt x="139" y="142"/>
                </a:moveTo>
                <a:cubicBezTo>
                  <a:pt x="138" y="141"/>
                  <a:pt x="138" y="141"/>
                  <a:pt x="138" y="141"/>
                </a:cubicBezTo>
                <a:cubicBezTo>
                  <a:pt x="134" y="141"/>
                  <a:pt x="131" y="143"/>
                  <a:pt x="130" y="146"/>
                </a:cubicBezTo>
                <a:cubicBezTo>
                  <a:pt x="130" y="147"/>
                  <a:pt x="130" y="147"/>
                  <a:pt x="130" y="147"/>
                </a:cubicBezTo>
                <a:cubicBezTo>
                  <a:pt x="130" y="150"/>
                  <a:pt x="132" y="153"/>
                  <a:pt x="136" y="154"/>
                </a:cubicBezTo>
                <a:cubicBezTo>
                  <a:pt x="139" y="154"/>
                  <a:pt x="142" y="152"/>
                  <a:pt x="143" y="149"/>
                </a:cubicBezTo>
                <a:cubicBezTo>
                  <a:pt x="143" y="146"/>
                  <a:pt x="142" y="143"/>
                  <a:pt x="139" y="142"/>
                </a:cubicBezTo>
                <a:close/>
                <a:moveTo>
                  <a:pt x="139" y="111"/>
                </a:moveTo>
                <a:cubicBezTo>
                  <a:pt x="138" y="111"/>
                  <a:pt x="137" y="111"/>
                  <a:pt x="136" y="111"/>
                </a:cubicBezTo>
                <a:cubicBezTo>
                  <a:pt x="133" y="111"/>
                  <a:pt x="130" y="114"/>
                  <a:pt x="131" y="118"/>
                </a:cubicBezTo>
                <a:cubicBezTo>
                  <a:pt x="131" y="119"/>
                  <a:pt x="131" y="119"/>
                  <a:pt x="131" y="119"/>
                </a:cubicBezTo>
                <a:cubicBezTo>
                  <a:pt x="131" y="122"/>
                  <a:pt x="135" y="124"/>
                  <a:pt x="138" y="124"/>
                </a:cubicBezTo>
                <a:cubicBezTo>
                  <a:pt x="141" y="123"/>
                  <a:pt x="144" y="120"/>
                  <a:pt x="143" y="117"/>
                </a:cubicBezTo>
                <a:cubicBezTo>
                  <a:pt x="143" y="114"/>
                  <a:pt x="141" y="112"/>
                  <a:pt x="139" y="111"/>
                </a:cubicBezTo>
                <a:close/>
                <a:moveTo>
                  <a:pt x="131" y="83"/>
                </a:moveTo>
                <a:cubicBezTo>
                  <a:pt x="129" y="82"/>
                  <a:pt x="128" y="82"/>
                  <a:pt x="126" y="83"/>
                </a:cubicBezTo>
                <a:cubicBezTo>
                  <a:pt x="123" y="84"/>
                  <a:pt x="121" y="88"/>
                  <a:pt x="123" y="91"/>
                </a:cubicBezTo>
                <a:cubicBezTo>
                  <a:pt x="123" y="91"/>
                  <a:pt x="123" y="91"/>
                  <a:pt x="123" y="91"/>
                </a:cubicBezTo>
                <a:cubicBezTo>
                  <a:pt x="125" y="94"/>
                  <a:pt x="128" y="96"/>
                  <a:pt x="131" y="94"/>
                </a:cubicBezTo>
                <a:cubicBezTo>
                  <a:pt x="135" y="93"/>
                  <a:pt x="136" y="89"/>
                  <a:pt x="135" y="86"/>
                </a:cubicBezTo>
                <a:cubicBezTo>
                  <a:pt x="134" y="84"/>
                  <a:pt x="133" y="83"/>
                  <a:pt x="131" y="83"/>
                </a:cubicBezTo>
                <a:close/>
                <a:moveTo>
                  <a:pt x="115" y="57"/>
                </a:moveTo>
                <a:cubicBezTo>
                  <a:pt x="113" y="56"/>
                  <a:pt x="110" y="56"/>
                  <a:pt x="109" y="58"/>
                </a:cubicBezTo>
                <a:cubicBezTo>
                  <a:pt x="106" y="60"/>
                  <a:pt x="106" y="64"/>
                  <a:pt x="108" y="67"/>
                </a:cubicBezTo>
                <a:cubicBezTo>
                  <a:pt x="108" y="67"/>
                  <a:pt x="108" y="67"/>
                  <a:pt x="108" y="67"/>
                </a:cubicBezTo>
                <a:cubicBezTo>
                  <a:pt x="110" y="70"/>
                  <a:pt x="114" y="70"/>
                  <a:pt x="117" y="68"/>
                </a:cubicBezTo>
                <a:cubicBezTo>
                  <a:pt x="120" y="66"/>
                  <a:pt x="120" y="62"/>
                  <a:pt x="118" y="59"/>
                </a:cubicBezTo>
                <a:cubicBezTo>
                  <a:pt x="117" y="59"/>
                  <a:pt x="117" y="59"/>
                  <a:pt x="117" y="59"/>
                </a:cubicBezTo>
                <a:cubicBezTo>
                  <a:pt x="117" y="58"/>
                  <a:pt x="116" y="57"/>
                  <a:pt x="115" y="57"/>
                </a:cubicBezTo>
                <a:close/>
                <a:moveTo>
                  <a:pt x="92" y="37"/>
                </a:moveTo>
                <a:cubicBezTo>
                  <a:pt x="90" y="36"/>
                  <a:pt x="86" y="37"/>
                  <a:pt x="85" y="40"/>
                </a:cubicBezTo>
                <a:cubicBezTo>
                  <a:pt x="83" y="43"/>
                  <a:pt x="84" y="46"/>
                  <a:pt x="87" y="48"/>
                </a:cubicBezTo>
                <a:cubicBezTo>
                  <a:pt x="87" y="48"/>
                  <a:pt x="87" y="48"/>
                  <a:pt x="87" y="48"/>
                </a:cubicBezTo>
                <a:cubicBezTo>
                  <a:pt x="90" y="50"/>
                  <a:pt x="94" y="50"/>
                  <a:pt x="96" y="47"/>
                </a:cubicBezTo>
                <a:cubicBezTo>
                  <a:pt x="98" y="44"/>
                  <a:pt x="97" y="40"/>
                  <a:pt x="94" y="38"/>
                </a:cubicBezTo>
                <a:cubicBezTo>
                  <a:pt x="93" y="38"/>
                  <a:pt x="93" y="38"/>
                  <a:pt x="93" y="38"/>
                </a:cubicBezTo>
                <a:cubicBezTo>
                  <a:pt x="93" y="37"/>
                  <a:pt x="93" y="37"/>
                  <a:pt x="92" y="37"/>
                </a:cubicBezTo>
                <a:close/>
                <a:moveTo>
                  <a:pt x="10" y="1"/>
                </a:moveTo>
                <a:cubicBezTo>
                  <a:pt x="9" y="1"/>
                  <a:pt x="9" y="1"/>
                  <a:pt x="9" y="1"/>
                </a:cubicBezTo>
                <a:cubicBezTo>
                  <a:pt x="6" y="0"/>
                  <a:pt x="3" y="1"/>
                  <a:pt x="1" y="5"/>
                </a:cubicBezTo>
                <a:cubicBezTo>
                  <a:pt x="0" y="8"/>
                  <a:pt x="1" y="12"/>
                  <a:pt x="5" y="13"/>
                </a:cubicBezTo>
                <a:cubicBezTo>
                  <a:pt x="5" y="13"/>
                  <a:pt x="5" y="13"/>
                  <a:pt x="5" y="13"/>
                </a:cubicBezTo>
                <a:cubicBezTo>
                  <a:pt x="8" y="14"/>
                  <a:pt x="12" y="13"/>
                  <a:pt x="13" y="10"/>
                </a:cubicBezTo>
                <a:cubicBezTo>
                  <a:pt x="15" y="6"/>
                  <a:pt x="13" y="3"/>
                  <a:pt x="10" y="1"/>
                </a:cubicBezTo>
                <a:close/>
                <a:moveTo>
                  <a:pt x="38" y="13"/>
                </a:moveTo>
                <a:cubicBezTo>
                  <a:pt x="37" y="13"/>
                  <a:pt x="37" y="13"/>
                  <a:pt x="37" y="13"/>
                </a:cubicBezTo>
                <a:cubicBezTo>
                  <a:pt x="34" y="11"/>
                  <a:pt x="30" y="13"/>
                  <a:pt x="29" y="16"/>
                </a:cubicBezTo>
                <a:cubicBezTo>
                  <a:pt x="28" y="19"/>
                  <a:pt x="29" y="23"/>
                  <a:pt x="33" y="24"/>
                </a:cubicBezTo>
                <a:cubicBezTo>
                  <a:pt x="33" y="24"/>
                  <a:pt x="33" y="24"/>
                  <a:pt x="33" y="24"/>
                </a:cubicBezTo>
                <a:cubicBezTo>
                  <a:pt x="36" y="26"/>
                  <a:pt x="40" y="24"/>
                  <a:pt x="41" y="21"/>
                </a:cubicBezTo>
                <a:cubicBezTo>
                  <a:pt x="43" y="18"/>
                  <a:pt x="41" y="14"/>
                  <a:pt x="38" y="13"/>
                </a:cubicBezTo>
                <a:close/>
                <a:moveTo>
                  <a:pt x="66" y="24"/>
                </a:moveTo>
                <a:cubicBezTo>
                  <a:pt x="65" y="24"/>
                  <a:pt x="65" y="24"/>
                  <a:pt x="65" y="24"/>
                </a:cubicBezTo>
                <a:cubicBezTo>
                  <a:pt x="62" y="23"/>
                  <a:pt x="58" y="24"/>
                  <a:pt x="57" y="28"/>
                </a:cubicBezTo>
                <a:cubicBezTo>
                  <a:pt x="56" y="31"/>
                  <a:pt x="57" y="34"/>
                  <a:pt x="61" y="36"/>
                </a:cubicBezTo>
                <a:cubicBezTo>
                  <a:pt x="61" y="36"/>
                  <a:pt x="61" y="36"/>
                  <a:pt x="61" y="36"/>
                </a:cubicBezTo>
                <a:cubicBezTo>
                  <a:pt x="64" y="37"/>
                  <a:pt x="68" y="36"/>
                  <a:pt x="69" y="32"/>
                </a:cubicBezTo>
                <a:cubicBezTo>
                  <a:pt x="70" y="29"/>
                  <a:pt x="69" y="26"/>
                  <a:pt x="66" y="24"/>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 name="Freeform 15"/>
          <p:cNvSpPr>
            <a:spLocks noEditPoints="1"/>
          </p:cNvSpPr>
          <p:nvPr/>
        </p:nvSpPr>
        <p:spPr bwMode="auto">
          <a:xfrm rot="67712">
            <a:off x="4642457" y="5148594"/>
            <a:ext cx="760442" cy="530932"/>
          </a:xfrm>
          <a:custGeom>
            <a:avLst/>
            <a:gdLst>
              <a:gd name="T0" fmla="*/ 51 w 252"/>
              <a:gd name="T1" fmla="*/ 87 h 176"/>
              <a:gd name="T2" fmla="*/ 43 w 252"/>
              <a:gd name="T3" fmla="*/ 83 h 176"/>
              <a:gd name="T4" fmla="*/ 39 w 252"/>
              <a:gd name="T5" fmla="*/ 91 h 176"/>
              <a:gd name="T6" fmla="*/ 54 w 252"/>
              <a:gd name="T7" fmla="*/ 19 h 176"/>
              <a:gd name="T8" fmla="*/ 0 w 252"/>
              <a:gd name="T9" fmla="*/ 35 h 176"/>
              <a:gd name="T10" fmla="*/ 38 w 252"/>
              <a:gd name="T11" fmla="*/ 66 h 176"/>
              <a:gd name="T12" fmla="*/ 42 w 252"/>
              <a:gd name="T13" fmla="*/ 58 h 176"/>
              <a:gd name="T14" fmla="*/ 30 w 252"/>
              <a:gd name="T15" fmla="*/ 62 h 176"/>
              <a:gd name="T16" fmla="*/ 58 w 252"/>
              <a:gd name="T17" fmla="*/ 123 h 176"/>
              <a:gd name="T18" fmla="*/ 61 w 252"/>
              <a:gd name="T19" fmla="*/ 114 h 176"/>
              <a:gd name="T20" fmla="*/ 53 w 252"/>
              <a:gd name="T21" fmla="*/ 111 h 176"/>
              <a:gd name="T22" fmla="*/ 58 w 252"/>
              <a:gd name="T23" fmla="*/ 123 h 176"/>
              <a:gd name="T24" fmla="*/ 79 w 252"/>
              <a:gd name="T25" fmla="*/ 145 h 176"/>
              <a:gd name="T26" fmla="*/ 78 w 252"/>
              <a:gd name="T27" fmla="*/ 136 h 176"/>
              <a:gd name="T28" fmla="*/ 70 w 252"/>
              <a:gd name="T29" fmla="*/ 145 h 176"/>
              <a:gd name="T30" fmla="*/ 101 w 252"/>
              <a:gd name="T31" fmla="*/ 164 h 176"/>
              <a:gd name="T32" fmla="*/ 102 w 252"/>
              <a:gd name="T33" fmla="*/ 153 h 176"/>
              <a:gd name="T34" fmla="*/ 93 w 252"/>
              <a:gd name="T35" fmla="*/ 155 h 176"/>
              <a:gd name="T36" fmla="*/ 101 w 252"/>
              <a:gd name="T37" fmla="*/ 164 h 176"/>
              <a:gd name="T38" fmla="*/ 134 w 252"/>
              <a:gd name="T39" fmla="*/ 169 h 176"/>
              <a:gd name="T40" fmla="*/ 128 w 252"/>
              <a:gd name="T41" fmla="*/ 162 h 176"/>
              <a:gd name="T42" fmla="*/ 126 w 252"/>
              <a:gd name="T43" fmla="*/ 174 h 176"/>
              <a:gd name="T44" fmla="*/ 129 w 252"/>
              <a:gd name="T45" fmla="*/ 174 h 176"/>
              <a:gd name="T46" fmla="*/ 164 w 252"/>
              <a:gd name="T47" fmla="*/ 169 h 176"/>
              <a:gd name="T48" fmla="*/ 157 w 252"/>
              <a:gd name="T49" fmla="*/ 163 h 176"/>
              <a:gd name="T50" fmla="*/ 158 w 252"/>
              <a:gd name="T51" fmla="*/ 176 h 176"/>
              <a:gd name="T52" fmla="*/ 159 w 252"/>
              <a:gd name="T53" fmla="*/ 175 h 176"/>
              <a:gd name="T54" fmla="*/ 246 w 252"/>
              <a:gd name="T55" fmla="*/ 152 h 176"/>
              <a:gd name="T56" fmla="*/ 243 w 252"/>
              <a:gd name="T57" fmla="*/ 140 h 176"/>
              <a:gd name="T58" fmla="*/ 238 w 252"/>
              <a:gd name="T59" fmla="*/ 148 h 176"/>
              <a:gd name="T60" fmla="*/ 217 w 252"/>
              <a:gd name="T61" fmla="*/ 160 h 176"/>
              <a:gd name="T62" fmla="*/ 222 w 252"/>
              <a:gd name="T63" fmla="*/ 152 h 176"/>
              <a:gd name="T64" fmla="*/ 214 w 252"/>
              <a:gd name="T65" fmla="*/ 148 h 176"/>
              <a:gd name="T66" fmla="*/ 217 w 252"/>
              <a:gd name="T67" fmla="*/ 160 h 176"/>
              <a:gd name="T68" fmla="*/ 189 w 252"/>
              <a:gd name="T69" fmla="*/ 169 h 176"/>
              <a:gd name="T70" fmla="*/ 185 w 252"/>
              <a:gd name="T71" fmla="*/ 157 h 176"/>
              <a:gd name="T72" fmla="*/ 180 w 252"/>
              <a:gd name="T73" fmla="*/ 16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2" h="176">
                <a:moveTo>
                  <a:pt x="47" y="95"/>
                </a:moveTo>
                <a:cubicBezTo>
                  <a:pt x="50" y="94"/>
                  <a:pt x="52" y="91"/>
                  <a:pt x="51" y="87"/>
                </a:cubicBezTo>
                <a:cubicBezTo>
                  <a:pt x="51" y="87"/>
                  <a:pt x="51" y="87"/>
                  <a:pt x="51" y="87"/>
                </a:cubicBezTo>
                <a:cubicBezTo>
                  <a:pt x="50" y="84"/>
                  <a:pt x="46" y="82"/>
                  <a:pt x="43" y="83"/>
                </a:cubicBezTo>
                <a:cubicBezTo>
                  <a:pt x="40" y="84"/>
                  <a:pt x="38" y="87"/>
                  <a:pt x="39" y="91"/>
                </a:cubicBezTo>
                <a:cubicBezTo>
                  <a:pt x="39" y="91"/>
                  <a:pt x="39" y="91"/>
                  <a:pt x="39" y="91"/>
                </a:cubicBezTo>
                <a:cubicBezTo>
                  <a:pt x="40" y="94"/>
                  <a:pt x="43" y="96"/>
                  <a:pt x="47" y="95"/>
                </a:cubicBezTo>
                <a:close/>
                <a:moveTo>
                  <a:pt x="54" y="19"/>
                </a:moveTo>
                <a:cubicBezTo>
                  <a:pt x="19" y="0"/>
                  <a:pt x="19" y="0"/>
                  <a:pt x="19" y="0"/>
                </a:cubicBezTo>
                <a:cubicBezTo>
                  <a:pt x="0" y="35"/>
                  <a:pt x="0" y="35"/>
                  <a:pt x="0" y="35"/>
                </a:cubicBezTo>
                <a:cubicBezTo>
                  <a:pt x="54" y="19"/>
                  <a:pt x="54" y="19"/>
                  <a:pt x="54" y="19"/>
                </a:cubicBezTo>
                <a:close/>
                <a:moveTo>
                  <a:pt x="38" y="66"/>
                </a:moveTo>
                <a:cubicBezTo>
                  <a:pt x="41" y="65"/>
                  <a:pt x="43" y="62"/>
                  <a:pt x="42" y="58"/>
                </a:cubicBezTo>
                <a:cubicBezTo>
                  <a:pt x="42" y="58"/>
                  <a:pt x="42" y="58"/>
                  <a:pt x="42" y="58"/>
                </a:cubicBezTo>
                <a:cubicBezTo>
                  <a:pt x="41" y="55"/>
                  <a:pt x="38" y="53"/>
                  <a:pt x="34" y="54"/>
                </a:cubicBezTo>
                <a:cubicBezTo>
                  <a:pt x="31" y="55"/>
                  <a:pt x="29" y="58"/>
                  <a:pt x="30" y="62"/>
                </a:cubicBezTo>
                <a:cubicBezTo>
                  <a:pt x="31" y="65"/>
                  <a:pt x="35" y="67"/>
                  <a:pt x="38" y="66"/>
                </a:cubicBezTo>
                <a:close/>
                <a:moveTo>
                  <a:pt x="58" y="123"/>
                </a:moveTo>
                <a:cubicBezTo>
                  <a:pt x="58" y="123"/>
                  <a:pt x="59" y="123"/>
                  <a:pt x="59" y="122"/>
                </a:cubicBezTo>
                <a:cubicBezTo>
                  <a:pt x="62" y="121"/>
                  <a:pt x="63" y="117"/>
                  <a:pt x="61" y="114"/>
                </a:cubicBezTo>
                <a:cubicBezTo>
                  <a:pt x="61" y="114"/>
                  <a:pt x="61" y="114"/>
                  <a:pt x="61" y="114"/>
                </a:cubicBezTo>
                <a:cubicBezTo>
                  <a:pt x="60" y="111"/>
                  <a:pt x="56" y="110"/>
                  <a:pt x="53" y="111"/>
                </a:cubicBezTo>
                <a:cubicBezTo>
                  <a:pt x="50" y="113"/>
                  <a:pt x="49" y="117"/>
                  <a:pt x="50" y="120"/>
                </a:cubicBezTo>
                <a:cubicBezTo>
                  <a:pt x="52" y="122"/>
                  <a:pt x="55" y="124"/>
                  <a:pt x="58" y="123"/>
                </a:cubicBezTo>
                <a:close/>
                <a:moveTo>
                  <a:pt x="76" y="147"/>
                </a:moveTo>
                <a:cubicBezTo>
                  <a:pt x="77" y="146"/>
                  <a:pt x="78" y="146"/>
                  <a:pt x="79" y="145"/>
                </a:cubicBezTo>
                <a:cubicBezTo>
                  <a:pt x="81" y="143"/>
                  <a:pt x="81" y="139"/>
                  <a:pt x="79" y="136"/>
                </a:cubicBezTo>
                <a:cubicBezTo>
                  <a:pt x="78" y="136"/>
                  <a:pt x="78" y="136"/>
                  <a:pt x="78" y="136"/>
                </a:cubicBezTo>
                <a:cubicBezTo>
                  <a:pt x="76" y="133"/>
                  <a:pt x="72" y="134"/>
                  <a:pt x="70" y="136"/>
                </a:cubicBezTo>
                <a:cubicBezTo>
                  <a:pt x="67" y="139"/>
                  <a:pt x="67" y="143"/>
                  <a:pt x="70" y="145"/>
                </a:cubicBezTo>
                <a:cubicBezTo>
                  <a:pt x="72" y="147"/>
                  <a:pt x="74" y="147"/>
                  <a:pt x="76" y="147"/>
                </a:cubicBezTo>
                <a:close/>
                <a:moveTo>
                  <a:pt x="101" y="164"/>
                </a:moveTo>
                <a:cubicBezTo>
                  <a:pt x="102" y="164"/>
                  <a:pt x="104" y="163"/>
                  <a:pt x="104" y="161"/>
                </a:cubicBezTo>
                <a:cubicBezTo>
                  <a:pt x="106" y="158"/>
                  <a:pt x="105" y="154"/>
                  <a:pt x="102" y="153"/>
                </a:cubicBezTo>
                <a:cubicBezTo>
                  <a:pt x="101" y="152"/>
                  <a:pt x="101" y="152"/>
                  <a:pt x="101" y="152"/>
                </a:cubicBezTo>
                <a:cubicBezTo>
                  <a:pt x="98" y="151"/>
                  <a:pt x="95" y="152"/>
                  <a:pt x="93" y="155"/>
                </a:cubicBezTo>
                <a:cubicBezTo>
                  <a:pt x="91" y="158"/>
                  <a:pt x="93" y="162"/>
                  <a:pt x="96" y="164"/>
                </a:cubicBezTo>
                <a:cubicBezTo>
                  <a:pt x="97" y="164"/>
                  <a:pt x="99" y="165"/>
                  <a:pt x="101" y="164"/>
                </a:cubicBezTo>
                <a:close/>
                <a:moveTo>
                  <a:pt x="129" y="174"/>
                </a:moveTo>
                <a:cubicBezTo>
                  <a:pt x="131" y="173"/>
                  <a:pt x="133" y="172"/>
                  <a:pt x="134" y="169"/>
                </a:cubicBezTo>
                <a:cubicBezTo>
                  <a:pt x="134" y="166"/>
                  <a:pt x="132" y="162"/>
                  <a:pt x="129" y="162"/>
                </a:cubicBezTo>
                <a:cubicBezTo>
                  <a:pt x="128" y="162"/>
                  <a:pt x="128" y="162"/>
                  <a:pt x="128" y="162"/>
                </a:cubicBezTo>
                <a:cubicBezTo>
                  <a:pt x="125" y="161"/>
                  <a:pt x="122" y="163"/>
                  <a:pt x="121" y="167"/>
                </a:cubicBezTo>
                <a:cubicBezTo>
                  <a:pt x="120" y="170"/>
                  <a:pt x="122" y="173"/>
                  <a:pt x="126" y="174"/>
                </a:cubicBezTo>
                <a:cubicBezTo>
                  <a:pt x="126" y="174"/>
                  <a:pt x="126" y="174"/>
                  <a:pt x="126" y="174"/>
                </a:cubicBezTo>
                <a:cubicBezTo>
                  <a:pt x="127" y="174"/>
                  <a:pt x="128" y="174"/>
                  <a:pt x="129" y="174"/>
                </a:cubicBezTo>
                <a:close/>
                <a:moveTo>
                  <a:pt x="159" y="175"/>
                </a:moveTo>
                <a:cubicBezTo>
                  <a:pt x="162" y="175"/>
                  <a:pt x="164" y="172"/>
                  <a:pt x="164" y="169"/>
                </a:cubicBezTo>
                <a:cubicBezTo>
                  <a:pt x="163" y="165"/>
                  <a:pt x="160" y="163"/>
                  <a:pt x="157" y="163"/>
                </a:cubicBezTo>
                <a:cubicBezTo>
                  <a:pt x="157" y="163"/>
                  <a:pt x="157" y="163"/>
                  <a:pt x="157" y="163"/>
                </a:cubicBezTo>
                <a:cubicBezTo>
                  <a:pt x="153" y="163"/>
                  <a:pt x="150" y="166"/>
                  <a:pt x="151" y="170"/>
                </a:cubicBezTo>
                <a:cubicBezTo>
                  <a:pt x="151" y="173"/>
                  <a:pt x="154" y="176"/>
                  <a:pt x="158" y="176"/>
                </a:cubicBezTo>
                <a:cubicBezTo>
                  <a:pt x="158" y="176"/>
                  <a:pt x="158" y="176"/>
                  <a:pt x="158" y="176"/>
                </a:cubicBezTo>
                <a:cubicBezTo>
                  <a:pt x="159" y="176"/>
                  <a:pt x="159" y="176"/>
                  <a:pt x="159" y="175"/>
                </a:cubicBezTo>
                <a:close/>
                <a:moveTo>
                  <a:pt x="246" y="152"/>
                </a:moveTo>
                <a:cubicBezTo>
                  <a:pt x="246" y="152"/>
                  <a:pt x="246" y="152"/>
                  <a:pt x="246" y="152"/>
                </a:cubicBezTo>
                <a:cubicBezTo>
                  <a:pt x="250" y="151"/>
                  <a:pt x="252" y="147"/>
                  <a:pt x="251" y="144"/>
                </a:cubicBezTo>
                <a:cubicBezTo>
                  <a:pt x="250" y="141"/>
                  <a:pt x="246" y="139"/>
                  <a:pt x="243" y="140"/>
                </a:cubicBezTo>
                <a:cubicBezTo>
                  <a:pt x="243" y="140"/>
                  <a:pt x="243" y="140"/>
                  <a:pt x="243" y="140"/>
                </a:cubicBezTo>
                <a:cubicBezTo>
                  <a:pt x="239" y="141"/>
                  <a:pt x="237" y="144"/>
                  <a:pt x="238" y="148"/>
                </a:cubicBezTo>
                <a:cubicBezTo>
                  <a:pt x="239" y="151"/>
                  <a:pt x="243" y="153"/>
                  <a:pt x="246" y="152"/>
                </a:cubicBezTo>
                <a:close/>
                <a:moveTo>
                  <a:pt x="217" y="160"/>
                </a:moveTo>
                <a:cubicBezTo>
                  <a:pt x="218" y="160"/>
                  <a:pt x="218" y="160"/>
                  <a:pt x="218" y="160"/>
                </a:cubicBezTo>
                <a:cubicBezTo>
                  <a:pt x="221" y="159"/>
                  <a:pt x="223" y="156"/>
                  <a:pt x="222" y="152"/>
                </a:cubicBezTo>
                <a:cubicBezTo>
                  <a:pt x="221" y="149"/>
                  <a:pt x="217" y="147"/>
                  <a:pt x="214" y="148"/>
                </a:cubicBezTo>
                <a:cubicBezTo>
                  <a:pt x="214" y="148"/>
                  <a:pt x="214" y="148"/>
                  <a:pt x="214" y="148"/>
                </a:cubicBezTo>
                <a:cubicBezTo>
                  <a:pt x="210" y="149"/>
                  <a:pt x="208" y="153"/>
                  <a:pt x="209" y="156"/>
                </a:cubicBezTo>
                <a:cubicBezTo>
                  <a:pt x="210" y="159"/>
                  <a:pt x="214" y="161"/>
                  <a:pt x="217" y="160"/>
                </a:cubicBezTo>
                <a:close/>
                <a:moveTo>
                  <a:pt x="188" y="169"/>
                </a:moveTo>
                <a:cubicBezTo>
                  <a:pt x="189" y="169"/>
                  <a:pt x="189" y="169"/>
                  <a:pt x="189" y="169"/>
                </a:cubicBezTo>
                <a:cubicBezTo>
                  <a:pt x="192" y="168"/>
                  <a:pt x="194" y="164"/>
                  <a:pt x="193" y="161"/>
                </a:cubicBezTo>
                <a:cubicBezTo>
                  <a:pt x="192" y="158"/>
                  <a:pt x="188" y="156"/>
                  <a:pt x="185" y="157"/>
                </a:cubicBezTo>
                <a:cubicBezTo>
                  <a:pt x="185" y="157"/>
                  <a:pt x="185" y="157"/>
                  <a:pt x="185" y="157"/>
                </a:cubicBezTo>
                <a:cubicBezTo>
                  <a:pt x="181" y="158"/>
                  <a:pt x="179" y="161"/>
                  <a:pt x="180" y="165"/>
                </a:cubicBezTo>
                <a:cubicBezTo>
                  <a:pt x="181" y="168"/>
                  <a:pt x="185" y="170"/>
                  <a:pt x="188" y="169"/>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6" name="TextBox 75"/>
          <p:cNvSpPr txBox="1"/>
          <p:nvPr/>
        </p:nvSpPr>
        <p:spPr>
          <a:xfrm>
            <a:off x="8522229" y="2024901"/>
            <a:ext cx="1096151" cy="307777"/>
          </a:xfrm>
          <a:prstGeom prst="rect">
            <a:avLst/>
          </a:prstGeom>
          <a:noFill/>
        </p:spPr>
        <p:txBody>
          <a:bodyPr wrap="square" rtlCol="0">
            <a:spAutoFit/>
          </a:bodyPr>
          <a:lstStyle/>
          <a:p>
            <a:r>
              <a:rPr lang="en-US" sz="1400" dirty="0">
                <a:solidFill>
                  <a:schemeClr val="accent1"/>
                </a:solidFill>
              </a:rPr>
              <a:t>Description</a:t>
            </a:r>
            <a:endParaRPr lang="id-ID" sz="1200" dirty="0">
              <a:solidFill>
                <a:schemeClr val="accent1"/>
              </a:solidFill>
            </a:endParaRPr>
          </a:p>
        </p:txBody>
      </p:sp>
      <p:sp>
        <p:nvSpPr>
          <p:cNvPr id="77" name="Rectangle 76"/>
          <p:cNvSpPr/>
          <p:nvPr/>
        </p:nvSpPr>
        <p:spPr>
          <a:xfrm>
            <a:off x="8522230" y="2280331"/>
            <a:ext cx="2176353" cy="646331"/>
          </a:xfrm>
          <a:prstGeom prst="rect">
            <a:avLst/>
          </a:prstGeom>
        </p:spPr>
        <p:txBody>
          <a:bodyPr wrap="square">
            <a:spAutoFit/>
          </a:bodyPr>
          <a:lstStyle/>
          <a:p>
            <a:pPr>
              <a:lnSpc>
                <a:spcPct val="150000"/>
              </a:lnSpc>
            </a:pPr>
            <a:r>
              <a:rPr lang="id-ID" sz="1200" dirty="0"/>
              <a:t>Praesent posuere turpis sed augue rutrum congue. </a:t>
            </a:r>
          </a:p>
        </p:txBody>
      </p:sp>
      <p:sp>
        <p:nvSpPr>
          <p:cNvPr id="78" name="TextBox 77"/>
          <p:cNvSpPr txBox="1"/>
          <p:nvPr/>
        </p:nvSpPr>
        <p:spPr>
          <a:xfrm>
            <a:off x="8724773" y="3973273"/>
            <a:ext cx="1096151" cy="307777"/>
          </a:xfrm>
          <a:prstGeom prst="rect">
            <a:avLst/>
          </a:prstGeom>
          <a:noFill/>
        </p:spPr>
        <p:txBody>
          <a:bodyPr wrap="square" rtlCol="0">
            <a:spAutoFit/>
          </a:bodyPr>
          <a:lstStyle/>
          <a:p>
            <a:r>
              <a:rPr lang="en-US" sz="1400" dirty="0">
                <a:solidFill>
                  <a:schemeClr val="accent1"/>
                </a:solidFill>
              </a:rPr>
              <a:t>Description</a:t>
            </a:r>
            <a:endParaRPr lang="id-ID" sz="1200" dirty="0">
              <a:solidFill>
                <a:schemeClr val="accent1"/>
              </a:solidFill>
            </a:endParaRPr>
          </a:p>
        </p:txBody>
      </p:sp>
      <p:sp>
        <p:nvSpPr>
          <p:cNvPr id="79" name="Rectangle 78"/>
          <p:cNvSpPr/>
          <p:nvPr/>
        </p:nvSpPr>
        <p:spPr>
          <a:xfrm>
            <a:off x="8724774" y="4228703"/>
            <a:ext cx="2176353" cy="646331"/>
          </a:xfrm>
          <a:prstGeom prst="rect">
            <a:avLst/>
          </a:prstGeom>
        </p:spPr>
        <p:txBody>
          <a:bodyPr wrap="square">
            <a:spAutoFit/>
          </a:bodyPr>
          <a:lstStyle/>
          <a:p>
            <a:pPr>
              <a:lnSpc>
                <a:spcPct val="150000"/>
              </a:lnSpc>
            </a:pPr>
            <a:r>
              <a:rPr lang="id-ID" sz="1200" dirty="0"/>
              <a:t>Praesent posuere turpis sed augue rutrum congue. </a:t>
            </a:r>
          </a:p>
        </p:txBody>
      </p:sp>
      <p:sp>
        <p:nvSpPr>
          <p:cNvPr id="80" name="TextBox 79"/>
          <p:cNvSpPr txBox="1"/>
          <p:nvPr/>
        </p:nvSpPr>
        <p:spPr>
          <a:xfrm>
            <a:off x="3308509" y="5465512"/>
            <a:ext cx="1096151" cy="307777"/>
          </a:xfrm>
          <a:prstGeom prst="rect">
            <a:avLst/>
          </a:prstGeom>
          <a:noFill/>
        </p:spPr>
        <p:txBody>
          <a:bodyPr wrap="square" rtlCol="0">
            <a:spAutoFit/>
          </a:bodyPr>
          <a:lstStyle/>
          <a:p>
            <a:r>
              <a:rPr lang="en-US" sz="1400" dirty="0">
                <a:solidFill>
                  <a:schemeClr val="accent1"/>
                </a:solidFill>
              </a:rPr>
              <a:t>Description</a:t>
            </a:r>
            <a:endParaRPr lang="id-ID" sz="1200" dirty="0">
              <a:solidFill>
                <a:schemeClr val="accent1"/>
              </a:solidFill>
            </a:endParaRPr>
          </a:p>
        </p:txBody>
      </p:sp>
      <p:sp>
        <p:nvSpPr>
          <p:cNvPr id="81" name="Rectangle 80"/>
          <p:cNvSpPr/>
          <p:nvPr/>
        </p:nvSpPr>
        <p:spPr>
          <a:xfrm>
            <a:off x="3308510" y="5720942"/>
            <a:ext cx="2176353" cy="646331"/>
          </a:xfrm>
          <a:prstGeom prst="rect">
            <a:avLst/>
          </a:prstGeom>
        </p:spPr>
        <p:txBody>
          <a:bodyPr wrap="square">
            <a:spAutoFit/>
          </a:bodyPr>
          <a:lstStyle/>
          <a:p>
            <a:pPr>
              <a:lnSpc>
                <a:spcPct val="150000"/>
              </a:lnSpc>
            </a:pPr>
            <a:r>
              <a:rPr lang="id-ID" sz="1200" dirty="0"/>
              <a:t>Praesent posuere turpis sed augue rutrum congue. </a:t>
            </a:r>
          </a:p>
        </p:txBody>
      </p:sp>
      <p:sp>
        <p:nvSpPr>
          <p:cNvPr id="82" name="TextBox 81"/>
          <p:cNvSpPr txBox="1"/>
          <p:nvPr/>
        </p:nvSpPr>
        <p:spPr>
          <a:xfrm>
            <a:off x="1981722" y="3641362"/>
            <a:ext cx="1096151" cy="307777"/>
          </a:xfrm>
          <a:prstGeom prst="rect">
            <a:avLst/>
          </a:prstGeom>
          <a:noFill/>
        </p:spPr>
        <p:txBody>
          <a:bodyPr wrap="square" rtlCol="0">
            <a:spAutoFit/>
          </a:bodyPr>
          <a:lstStyle/>
          <a:p>
            <a:r>
              <a:rPr lang="en-US" sz="1400" dirty="0">
                <a:solidFill>
                  <a:schemeClr val="accent1"/>
                </a:solidFill>
              </a:rPr>
              <a:t>Description</a:t>
            </a:r>
            <a:endParaRPr lang="id-ID" sz="1200" dirty="0">
              <a:solidFill>
                <a:schemeClr val="accent1"/>
              </a:solidFill>
            </a:endParaRPr>
          </a:p>
        </p:txBody>
      </p:sp>
      <p:sp>
        <p:nvSpPr>
          <p:cNvPr id="83" name="Rectangle 82"/>
          <p:cNvSpPr/>
          <p:nvPr/>
        </p:nvSpPr>
        <p:spPr>
          <a:xfrm>
            <a:off x="1981723" y="3896792"/>
            <a:ext cx="2176353" cy="646331"/>
          </a:xfrm>
          <a:prstGeom prst="rect">
            <a:avLst/>
          </a:prstGeom>
        </p:spPr>
        <p:txBody>
          <a:bodyPr wrap="square">
            <a:spAutoFit/>
          </a:bodyPr>
          <a:lstStyle/>
          <a:p>
            <a:pPr>
              <a:lnSpc>
                <a:spcPct val="150000"/>
              </a:lnSpc>
            </a:pPr>
            <a:r>
              <a:rPr lang="id-ID" sz="1200" dirty="0"/>
              <a:t>Praesent posuere turpis sed augue rutrum congue. </a:t>
            </a:r>
          </a:p>
        </p:txBody>
      </p:sp>
      <p:sp>
        <p:nvSpPr>
          <p:cNvPr id="84" name="TextBox 83"/>
          <p:cNvSpPr txBox="1"/>
          <p:nvPr/>
        </p:nvSpPr>
        <p:spPr>
          <a:xfrm>
            <a:off x="2486047" y="1304279"/>
            <a:ext cx="1096151" cy="307777"/>
          </a:xfrm>
          <a:prstGeom prst="rect">
            <a:avLst/>
          </a:prstGeom>
          <a:noFill/>
        </p:spPr>
        <p:txBody>
          <a:bodyPr wrap="square" rtlCol="0">
            <a:spAutoFit/>
          </a:bodyPr>
          <a:lstStyle/>
          <a:p>
            <a:r>
              <a:rPr lang="en-US" sz="1400" dirty="0">
                <a:solidFill>
                  <a:schemeClr val="accent1"/>
                </a:solidFill>
              </a:rPr>
              <a:t>Description</a:t>
            </a:r>
            <a:endParaRPr lang="id-ID" sz="1200" dirty="0">
              <a:solidFill>
                <a:schemeClr val="accent1"/>
              </a:solidFill>
            </a:endParaRPr>
          </a:p>
        </p:txBody>
      </p:sp>
      <p:sp>
        <p:nvSpPr>
          <p:cNvPr id="86" name="Rectangle 85"/>
          <p:cNvSpPr/>
          <p:nvPr/>
        </p:nvSpPr>
        <p:spPr>
          <a:xfrm>
            <a:off x="2486048" y="1559709"/>
            <a:ext cx="2176353" cy="646331"/>
          </a:xfrm>
          <a:prstGeom prst="rect">
            <a:avLst/>
          </a:prstGeom>
        </p:spPr>
        <p:txBody>
          <a:bodyPr wrap="square">
            <a:spAutoFit/>
          </a:bodyPr>
          <a:lstStyle/>
          <a:p>
            <a:pPr>
              <a:lnSpc>
                <a:spcPct val="150000"/>
              </a:lnSpc>
            </a:pPr>
            <a:r>
              <a:rPr lang="id-ID" sz="1200" dirty="0"/>
              <a:t>Praesent posuere turpis sed augue rutrum congue. </a:t>
            </a:r>
          </a:p>
        </p:txBody>
      </p:sp>
      <p:sp>
        <p:nvSpPr>
          <p:cNvPr id="88" name="Isosceles Triangle 87"/>
          <p:cNvSpPr/>
          <p:nvPr/>
        </p:nvSpPr>
        <p:spPr>
          <a:xfrm rot="5400000">
            <a:off x="-482440" y="4046562"/>
            <a:ext cx="3216139" cy="2279611"/>
          </a:xfrm>
          <a:prstGeom prst="triangl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9" name="Isosceles Triangle 88"/>
          <p:cNvSpPr/>
          <p:nvPr/>
        </p:nvSpPr>
        <p:spPr>
          <a:xfrm rot="16200000">
            <a:off x="9578884" y="731855"/>
            <a:ext cx="3344974" cy="188126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90" name="Group 89"/>
          <p:cNvGrpSpPr/>
          <p:nvPr/>
        </p:nvGrpSpPr>
        <p:grpSpPr>
          <a:xfrm>
            <a:off x="6014031" y="5354072"/>
            <a:ext cx="314325" cy="361950"/>
            <a:chOff x="5208588" y="2263775"/>
            <a:chExt cx="314325" cy="361950"/>
          </a:xfrm>
          <a:solidFill>
            <a:schemeClr val="bg2"/>
          </a:solidFill>
        </p:grpSpPr>
        <p:sp>
          <p:nvSpPr>
            <p:cNvPr id="91" name="Freeform 5"/>
            <p:cNvSpPr>
              <a:spLocks/>
            </p:cNvSpPr>
            <p:nvPr/>
          </p:nvSpPr>
          <p:spPr bwMode="auto">
            <a:xfrm>
              <a:off x="5208588" y="2263775"/>
              <a:ext cx="314325" cy="361950"/>
            </a:xfrm>
            <a:custGeom>
              <a:avLst/>
              <a:gdLst>
                <a:gd name="T0" fmla="*/ 9 w 198"/>
                <a:gd name="T1" fmla="*/ 0 h 228"/>
                <a:gd name="T2" fmla="*/ 9 w 198"/>
                <a:gd name="T3" fmla="*/ 48 h 228"/>
                <a:gd name="T4" fmla="*/ 0 w 198"/>
                <a:gd name="T5" fmla="*/ 48 h 228"/>
                <a:gd name="T6" fmla="*/ 0 w 198"/>
                <a:gd name="T7" fmla="*/ 67 h 228"/>
                <a:gd name="T8" fmla="*/ 28 w 198"/>
                <a:gd name="T9" fmla="*/ 67 h 228"/>
                <a:gd name="T10" fmla="*/ 28 w 198"/>
                <a:gd name="T11" fmla="*/ 57 h 228"/>
                <a:gd name="T12" fmla="*/ 28 w 198"/>
                <a:gd name="T13" fmla="*/ 48 h 228"/>
                <a:gd name="T14" fmla="*/ 28 w 198"/>
                <a:gd name="T15" fmla="*/ 19 h 228"/>
                <a:gd name="T16" fmla="*/ 180 w 198"/>
                <a:gd name="T17" fmla="*/ 19 h 228"/>
                <a:gd name="T18" fmla="*/ 180 w 198"/>
                <a:gd name="T19" fmla="*/ 209 h 228"/>
                <a:gd name="T20" fmla="*/ 28 w 198"/>
                <a:gd name="T21" fmla="*/ 209 h 228"/>
                <a:gd name="T22" fmla="*/ 28 w 198"/>
                <a:gd name="T23" fmla="*/ 181 h 228"/>
                <a:gd name="T24" fmla="*/ 9 w 198"/>
                <a:gd name="T25" fmla="*/ 181 h 228"/>
                <a:gd name="T26" fmla="*/ 9 w 198"/>
                <a:gd name="T27" fmla="*/ 228 h 228"/>
                <a:gd name="T28" fmla="*/ 198 w 198"/>
                <a:gd name="T29" fmla="*/ 228 h 228"/>
                <a:gd name="T30" fmla="*/ 198 w 198"/>
                <a:gd name="T31" fmla="*/ 0 h 228"/>
                <a:gd name="T32" fmla="*/ 9 w 198"/>
                <a:gd name="T33"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8" h="228">
                  <a:moveTo>
                    <a:pt x="9" y="0"/>
                  </a:moveTo>
                  <a:lnTo>
                    <a:pt x="9" y="48"/>
                  </a:lnTo>
                  <a:lnTo>
                    <a:pt x="0" y="48"/>
                  </a:lnTo>
                  <a:lnTo>
                    <a:pt x="0" y="67"/>
                  </a:lnTo>
                  <a:lnTo>
                    <a:pt x="28" y="67"/>
                  </a:lnTo>
                  <a:lnTo>
                    <a:pt x="28" y="57"/>
                  </a:lnTo>
                  <a:lnTo>
                    <a:pt x="28" y="48"/>
                  </a:lnTo>
                  <a:lnTo>
                    <a:pt x="28" y="19"/>
                  </a:lnTo>
                  <a:lnTo>
                    <a:pt x="180" y="19"/>
                  </a:lnTo>
                  <a:lnTo>
                    <a:pt x="180" y="209"/>
                  </a:lnTo>
                  <a:lnTo>
                    <a:pt x="28" y="209"/>
                  </a:lnTo>
                  <a:lnTo>
                    <a:pt x="28" y="181"/>
                  </a:lnTo>
                  <a:lnTo>
                    <a:pt x="9" y="181"/>
                  </a:lnTo>
                  <a:lnTo>
                    <a:pt x="9" y="228"/>
                  </a:lnTo>
                  <a:lnTo>
                    <a:pt x="198" y="228"/>
                  </a:lnTo>
                  <a:lnTo>
                    <a:pt x="198" y="0"/>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6"/>
            <p:cNvSpPr>
              <a:spLocks/>
            </p:cNvSpPr>
            <p:nvPr/>
          </p:nvSpPr>
          <p:spPr bwMode="auto">
            <a:xfrm>
              <a:off x="5208588" y="2384425"/>
              <a:ext cx="44450" cy="60325"/>
            </a:xfrm>
            <a:custGeom>
              <a:avLst/>
              <a:gdLst>
                <a:gd name="T0" fmla="*/ 28 w 28"/>
                <a:gd name="T1" fmla="*/ 29 h 38"/>
                <a:gd name="T2" fmla="*/ 28 w 28"/>
                <a:gd name="T3" fmla="*/ 19 h 38"/>
                <a:gd name="T4" fmla="*/ 28 w 28"/>
                <a:gd name="T5" fmla="*/ 0 h 38"/>
                <a:gd name="T6" fmla="*/ 9 w 28"/>
                <a:gd name="T7" fmla="*/ 0 h 38"/>
                <a:gd name="T8" fmla="*/ 9 w 28"/>
                <a:gd name="T9" fmla="*/ 19 h 38"/>
                <a:gd name="T10" fmla="*/ 0 w 28"/>
                <a:gd name="T11" fmla="*/ 19 h 38"/>
                <a:gd name="T12" fmla="*/ 0 w 28"/>
                <a:gd name="T13" fmla="*/ 38 h 38"/>
                <a:gd name="T14" fmla="*/ 28 w 28"/>
                <a:gd name="T15" fmla="*/ 38 h 38"/>
                <a:gd name="T16" fmla="*/ 28 w 28"/>
                <a:gd name="T17"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8">
                  <a:moveTo>
                    <a:pt x="28" y="29"/>
                  </a:moveTo>
                  <a:lnTo>
                    <a:pt x="28" y="19"/>
                  </a:lnTo>
                  <a:lnTo>
                    <a:pt x="28" y="0"/>
                  </a:lnTo>
                  <a:lnTo>
                    <a:pt x="9" y="0"/>
                  </a:lnTo>
                  <a:lnTo>
                    <a:pt x="9" y="19"/>
                  </a:lnTo>
                  <a:lnTo>
                    <a:pt x="0" y="19"/>
                  </a:lnTo>
                  <a:lnTo>
                    <a:pt x="0" y="38"/>
                  </a:lnTo>
                  <a:lnTo>
                    <a:pt x="28" y="38"/>
                  </a:lnTo>
                  <a:lnTo>
                    <a:pt x="2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7"/>
            <p:cNvSpPr>
              <a:spLocks/>
            </p:cNvSpPr>
            <p:nvPr/>
          </p:nvSpPr>
          <p:spPr bwMode="auto">
            <a:xfrm>
              <a:off x="5208588" y="2460625"/>
              <a:ext cx="44450" cy="60325"/>
            </a:xfrm>
            <a:custGeom>
              <a:avLst/>
              <a:gdLst>
                <a:gd name="T0" fmla="*/ 28 w 28"/>
                <a:gd name="T1" fmla="*/ 28 h 38"/>
                <a:gd name="T2" fmla="*/ 28 w 28"/>
                <a:gd name="T3" fmla="*/ 19 h 38"/>
                <a:gd name="T4" fmla="*/ 28 w 28"/>
                <a:gd name="T5" fmla="*/ 0 h 38"/>
                <a:gd name="T6" fmla="*/ 9 w 28"/>
                <a:gd name="T7" fmla="*/ 0 h 38"/>
                <a:gd name="T8" fmla="*/ 9 w 28"/>
                <a:gd name="T9" fmla="*/ 19 h 38"/>
                <a:gd name="T10" fmla="*/ 0 w 28"/>
                <a:gd name="T11" fmla="*/ 19 h 38"/>
                <a:gd name="T12" fmla="*/ 0 w 28"/>
                <a:gd name="T13" fmla="*/ 38 h 38"/>
                <a:gd name="T14" fmla="*/ 28 w 28"/>
                <a:gd name="T15" fmla="*/ 38 h 38"/>
                <a:gd name="T16" fmla="*/ 28 w 28"/>
                <a:gd name="T17"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8">
                  <a:moveTo>
                    <a:pt x="28" y="28"/>
                  </a:moveTo>
                  <a:lnTo>
                    <a:pt x="28" y="19"/>
                  </a:lnTo>
                  <a:lnTo>
                    <a:pt x="28" y="0"/>
                  </a:lnTo>
                  <a:lnTo>
                    <a:pt x="9" y="0"/>
                  </a:lnTo>
                  <a:lnTo>
                    <a:pt x="9" y="19"/>
                  </a:lnTo>
                  <a:lnTo>
                    <a:pt x="0" y="19"/>
                  </a:lnTo>
                  <a:lnTo>
                    <a:pt x="0" y="38"/>
                  </a:lnTo>
                  <a:lnTo>
                    <a:pt x="28" y="38"/>
                  </a:lnTo>
                  <a:lnTo>
                    <a:pt x="2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8"/>
            <p:cNvSpPr>
              <a:spLocks noEditPoints="1"/>
            </p:cNvSpPr>
            <p:nvPr/>
          </p:nvSpPr>
          <p:spPr bwMode="auto">
            <a:xfrm>
              <a:off x="5299076" y="2354263"/>
              <a:ext cx="149225" cy="166688"/>
            </a:xfrm>
            <a:custGeom>
              <a:avLst/>
              <a:gdLst>
                <a:gd name="T0" fmla="*/ 0 w 40"/>
                <a:gd name="T1" fmla="*/ 44 h 44"/>
                <a:gd name="T2" fmla="*/ 8 w 40"/>
                <a:gd name="T3" fmla="*/ 44 h 44"/>
                <a:gd name="T4" fmla="*/ 20 w 40"/>
                <a:gd name="T5" fmla="*/ 32 h 44"/>
                <a:gd name="T6" fmla="*/ 32 w 40"/>
                <a:gd name="T7" fmla="*/ 44 h 44"/>
                <a:gd name="T8" fmla="*/ 40 w 40"/>
                <a:gd name="T9" fmla="*/ 44 h 44"/>
                <a:gd name="T10" fmla="*/ 31 w 40"/>
                <a:gd name="T11" fmla="*/ 28 h 44"/>
                <a:gd name="T12" fmla="*/ 36 w 40"/>
                <a:gd name="T13" fmla="*/ 16 h 44"/>
                <a:gd name="T14" fmla="*/ 20 w 40"/>
                <a:gd name="T15" fmla="*/ 0 h 44"/>
                <a:gd name="T16" fmla="*/ 4 w 40"/>
                <a:gd name="T17" fmla="*/ 16 h 44"/>
                <a:gd name="T18" fmla="*/ 8 w 40"/>
                <a:gd name="T19" fmla="*/ 28 h 44"/>
                <a:gd name="T20" fmla="*/ 0 w 40"/>
                <a:gd name="T21" fmla="*/ 44 h 44"/>
                <a:gd name="T22" fmla="*/ 12 w 40"/>
                <a:gd name="T23" fmla="*/ 16 h 44"/>
                <a:gd name="T24" fmla="*/ 20 w 40"/>
                <a:gd name="T25" fmla="*/ 8 h 44"/>
                <a:gd name="T26" fmla="*/ 28 w 40"/>
                <a:gd name="T27" fmla="*/ 16 h 44"/>
                <a:gd name="T28" fmla="*/ 20 w 40"/>
                <a:gd name="T29" fmla="*/ 24 h 44"/>
                <a:gd name="T30" fmla="*/ 12 w 40"/>
                <a:gd name="T31" fmla="*/ 1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44">
                  <a:moveTo>
                    <a:pt x="0" y="44"/>
                  </a:moveTo>
                  <a:cubicBezTo>
                    <a:pt x="8" y="44"/>
                    <a:pt x="8" y="44"/>
                    <a:pt x="8" y="44"/>
                  </a:cubicBezTo>
                  <a:cubicBezTo>
                    <a:pt x="8" y="38"/>
                    <a:pt x="13" y="32"/>
                    <a:pt x="20" y="32"/>
                  </a:cubicBezTo>
                  <a:cubicBezTo>
                    <a:pt x="26" y="32"/>
                    <a:pt x="32" y="38"/>
                    <a:pt x="32" y="44"/>
                  </a:cubicBezTo>
                  <a:cubicBezTo>
                    <a:pt x="40" y="44"/>
                    <a:pt x="40" y="44"/>
                    <a:pt x="40" y="44"/>
                  </a:cubicBezTo>
                  <a:cubicBezTo>
                    <a:pt x="40" y="38"/>
                    <a:pt x="36" y="31"/>
                    <a:pt x="31" y="28"/>
                  </a:cubicBezTo>
                  <a:cubicBezTo>
                    <a:pt x="34" y="25"/>
                    <a:pt x="36" y="21"/>
                    <a:pt x="36" y="16"/>
                  </a:cubicBezTo>
                  <a:cubicBezTo>
                    <a:pt x="36" y="8"/>
                    <a:pt x="28" y="0"/>
                    <a:pt x="20" y="0"/>
                  </a:cubicBezTo>
                  <a:cubicBezTo>
                    <a:pt x="11" y="0"/>
                    <a:pt x="4" y="8"/>
                    <a:pt x="4" y="16"/>
                  </a:cubicBezTo>
                  <a:cubicBezTo>
                    <a:pt x="4" y="21"/>
                    <a:pt x="6" y="25"/>
                    <a:pt x="8" y="28"/>
                  </a:cubicBezTo>
                  <a:cubicBezTo>
                    <a:pt x="3" y="31"/>
                    <a:pt x="0" y="38"/>
                    <a:pt x="0" y="44"/>
                  </a:cubicBezTo>
                  <a:close/>
                  <a:moveTo>
                    <a:pt x="12" y="16"/>
                  </a:moveTo>
                  <a:cubicBezTo>
                    <a:pt x="12" y="12"/>
                    <a:pt x="15" y="8"/>
                    <a:pt x="20" y="8"/>
                  </a:cubicBezTo>
                  <a:cubicBezTo>
                    <a:pt x="24" y="8"/>
                    <a:pt x="28" y="12"/>
                    <a:pt x="28" y="16"/>
                  </a:cubicBezTo>
                  <a:cubicBezTo>
                    <a:pt x="28" y="21"/>
                    <a:pt x="24" y="24"/>
                    <a:pt x="20" y="24"/>
                  </a:cubicBezTo>
                  <a:cubicBezTo>
                    <a:pt x="15" y="24"/>
                    <a:pt x="12" y="21"/>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5" name="Group 94"/>
          <p:cNvGrpSpPr/>
          <p:nvPr/>
        </p:nvGrpSpPr>
        <p:grpSpPr>
          <a:xfrm>
            <a:off x="6014031" y="3641362"/>
            <a:ext cx="420688" cy="398463"/>
            <a:chOff x="11353801" y="3154363"/>
            <a:chExt cx="420688" cy="398463"/>
          </a:xfrm>
          <a:solidFill>
            <a:schemeClr val="accent2"/>
          </a:solidFill>
        </p:grpSpPr>
        <p:sp>
          <p:nvSpPr>
            <p:cNvPr id="96" name="Freeform 31"/>
            <p:cNvSpPr>
              <a:spLocks noEditPoints="1"/>
            </p:cNvSpPr>
            <p:nvPr/>
          </p:nvSpPr>
          <p:spPr bwMode="auto">
            <a:xfrm>
              <a:off x="11420476" y="3154363"/>
              <a:ext cx="277813" cy="398463"/>
            </a:xfrm>
            <a:custGeom>
              <a:avLst/>
              <a:gdLst>
                <a:gd name="T0" fmla="*/ 33 w 74"/>
                <a:gd name="T1" fmla="*/ 2 h 106"/>
                <a:gd name="T2" fmla="*/ 2 w 74"/>
                <a:gd name="T3" fmla="*/ 33 h 106"/>
                <a:gd name="T4" fmla="*/ 14 w 74"/>
                <a:gd name="T5" fmla="*/ 66 h 106"/>
                <a:gd name="T6" fmla="*/ 22 w 74"/>
                <a:gd name="T7" fmla="*/ 81 h 106"/>
                <a:gd name="T8" fmla="*/ 22 w 74"/>
                <a:gd name="T9" fmla="*/ 86 h 106"/>
                <a:gd name="T10" fmla="*/ 22 w 74"/>
                <a:gd name="T11" fmla="*/ 102 h 106"/>
                <a:gd name="T12" fmla="*/ 31 w 74"/>
                <a:gd name="T13" fmla="*/ 102 h 106"/>
                <a:gd name="T14" fmla="*/ 38 w 74"/>
                <a:gd name="T15" fmla="*/ 106 h 106"/>
                <a:gd name="T16" fmla="*/ 45 w 74"/>
                <a:gd name="T17" fmla="*/ 102 h 106"/>
                <a:gd name="T18" fmla="*/ 54 w 74"/>
                <a:gd name="T19" fmla="*/ 102 h 106"/>
                <a:gd name="T20" fmla="*/ 54 w 74"/>
                <a:gd name="T21" fmla="*/ 86 h 106"/>
                <a:gd name="T22" fmla="*/ 54 w 74"/>
                <a:gd name="T23" fmla="*/ 81 h 106"/>
                <a:gd name="T24" fmla="*/ 61 w 74"/>
                <a:gd name="T25" fmla="*/ 65 h 106"/>
                <a:gd name="T26" fmla="*/ 74 w 74"/>
                <a:gd name="T27" fmla="*/ 38 h 106"/>
                <a:gd name="T28" fmla="*/ 33 w 74"/>
                <a:gd name="T29" fmla="*/ 2 h 106"/>
                <a:gd name="T30" fmla="*/ 46 w 74"/>
                <a:gd name="T31" fmla="*/ 94 h 106"/>
                <a:gd name="T32" fmla="*/ 30 w 74"/>
                <a:gd name="T33" fmla="*/ 94 h 106"/>
                <a:gd name="T34" fmla="*/ 30 w 74"/>
                <a:gd name="T35" fmla="*/ 86 h 106"/>
                <a:gd name="T36" fmla="*/ 46 w 74"/>
                <a:gd name="T37" fmla="*/ 86 h 106"/>
                <a:gd name="T38" fmla="*/ 46 w 74"/>
                <a:gd name="T39" fmla="*/ 94 h 106"/>
                <a:gd name="T40" fmla="*/ 56 w 74"/>
                <a:gd name="T41" fmla="*/ 59 h 106"/>
                <a:gd name="T42" fmla="*/ 46 w 74"/>
                <a:gd name="T43" fmla="*/ 78 h 106"/>
                <a:gd name="T44" fmla="*/ 29 w 74"/>
                <a:gd name="T45" fmla="*/ 78 h 106"/>
                <a:gd name="T46" fmla="*/ 20 w 74"/>
                <a:gd name="T47" fmla="*/ 60 h 106"/>
                <a:gd name="T48" fmla="*/ 10 w 74"/>
                <a:gd name="T49" fmla="*/ 34 h 106"/>
                <a:gd name="T50" fmla="*/ 34 w 74"/>
                <a:gd name="T51" fmla="*/ 10 h 106"/>
                <a:gd name="T52" fmla="*/ 66 w 74"/>
                <a:gd name="T53" fmla="*/ 38 h 106"/>
                <a:gd name="T54" fmla="*/ 56 w 74"/>
                <a:gd name="T55"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106">
                  <a:moveTo>
                    <a:pt x="33" y="2"/>
                  </a:moveTo>
                  <a:cubicBezTo>
                    <a:pt x="17" y="4"/>
                    <a:pt x="4" y="17"/>
                    <a:pt x="2" y="33"/>
                  </a:cubicBezTo>
                  <a:cubicBezTo>
                    <a:pt x="0" y="46"/>
                    <a:pt x="5" y="58"/>
                    <a:pt x="14" y="66"/>
                  </a:cubicBezTo>
                  <a:cubicBezTo>
                    <a:pt x="19" y="70"/>
                    <a:pt x="22" y="75"/>
                    <a:pt x="22" y="81"/>
                  </a:cubicBezTo>
                  <a:cubicBezTo>
                    <a:pt x="22" y="86"/>
                    <a:pt x="22" y="86"/>
                    <a:pt x="22" y="86"/>
                  </a:cubicBezTo>
                  <a:cubicBezTo>
                    <a:pt x="22" y="102"/>
                    <a:pt x="22" y="102"/>
                    <a:pt x="22" y="102"/>
                  </a:cubicBezTo>
                  <a:cubicBezTo>
                    <a:pt x="31" y="102"/>
                    <a:pt x="31" y="102"/>
                    <a:pt x="31" y="102"/>
                  </a:cubicBezTo>
                  <a:cubicBezTo>
                    <a:pt x="32" y="105"/>
                    <a:pt x="35" y="106"/>
                    <a:pt x="38" y="106"/>
                  </a:cubicBezTo>
                  <a:cubicBezTo>
                    <a:pt x="41" y="106"/>
                    <a:pt x="43" y="105"/>
                    <a:pt x="45" y="102"/>
                  </a:cubicBezTo>
                  <a:cubicBezTo>
                    <a:pt x="54" y="102"/>
                    <a:pt x="54" y="102"/>
                    <a:pt x="54" y="102"/>
                  </a:cubicBezTo>
                  <a:cubicBezTo>
                    <a:pt x="54" y="86"/>
                    <a:pt x="54" y="86"/>
                    <a:pt x="54" y="86"/>
                  </a:cubicBezTo>
                  <a:cubicBezTo>
                    <a:pt x="54" y="81"/>
                    <a:pt x="54" y="81"/>
                    <a:pt x="54" y="81"/>
                  </a:cubicBezTo>
                  <a:cubicBezTo>
                    <a:pt x="54" y="75"/>
                    <a:pt x="56" y="70"/>
                    <a:pt x="61" y="65"/>
                  </a:cubicBezTo>
                  <a:cubicBezTo>
                    <a:pt x="69" y="58"/>
                    <a:pt x="74" y="48"/>
                    <a:pt x="74" y="38"/>
                  </a:cubicBezTo>
                  <a:cubicBezTo>
                    <a:pt x="74" y="17"/>
                    <a:pt x="55" y="0"/>
                    <a:pt x="33" y="2"/>
                  </a:cubicBezTo>
                  <a:close/>
                  <a:moveTo>
                    <a:pt x="46" y="94"/>
                  </a:moveTo>
                  <a:cubicBezTo>
                    <a:pt x="30" y="94"/>
                    <a:pt x="30" y="94"/>
                    <a:pt x="30" y="94"/>
                  </a:cubicBezTo>
                  <a:cubicBezTo>
                    <a:pt x="30" y="86"/>
                    <a:pt x="30" y="86"/>
                    <a:pt x="30" y="86"/>
                  </a:cubicBezTo>
                  <a:cubicBezTo>
                    <a:pt x="46" y="86"/>
                    <a:pt x="46" y="86"/>
                    <a:pt x="46" y="86"/>
                  </a:cubicBezTo>
                  <a:lnTo>
                    <a:pt x="46" y="94"/>
                  </a:lnTo>
                  <a:close/>
                  <a:moveTo>
                    <a:pt x="56" y="59"/>
                  </a:moveTo>
                  <a:cubicBezTo>
                    <a:pt x="50" y="64"/>
                    <a:pt x="47" y="71"/>
                    <a:pt x="46" y="78"/>
                  </a:cubicBezTo>
                  <a:cubicBezTo>
                    <a:pt x="29" y="78"/>
                    <a:pt x="29" y="78"/>
                    <a:pt x="29" y="78"/>
                  </a:cubicBezTo>
                  <a:cubicBezTo>
                    <a:pt x="29" y="71"/>
                    <a:pt x="25" y="64"/>
                    <a:pt x="20" y="60"/>
                  </a:cubicBezTo>
                  <a:cubicBezTo>
                    <a:pt x="12" y="53"/>
                    <a:pt x="9" y="44"/>
                    <a:pt x="10" y="34"/>
                  </a:cubicBezTo>
                  <a:cubicBezTo>
                    <a:pt x="11" y="22"/>
                    <a:pt x="22" y="12"/>
                    <a:pt x="34" y="10"/>
                  </a:cubicBezTo>
                  <a:cubicBezTo>
                    <a:pt x="51" y="8"/>
                    <a:pt x="66" y="22"/>
                    <a:pt x="66" y="38"/>
                  </a:cubicBezTo>
                  <a:cubicBezTo>
                    <a:pt x="66" y="46"/>
                    <a:pt x="62" y="54"/>
                    <a:pt x="56"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32"/>
            <p:cNvSpPr>
              <a:spLocks noChangeArrowheads="1"/>
            </p:cNvSpPr>
            <p:nvPr/>
          </p:nvSpPr>
          <p:spPr bwMode="auto">
            <a:xfrm>
              <a:off x="11728451" y="3297238"/>
              <a:ext cx="46038"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33"/>
            <p:cNvSpPr>
              <a:spLocks noChangeArrowheads="1"/>
            </p:cNvSpPr>
            <p:nvPr/>
          </p:nvSpPr>
          <p:spPr bwMode="auto">
            <a:xfrm>
              <a:off x="11353801" y="3297238"/>
              <a:ext cx="44450"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34"/>
            <p:cNvSpPr>
              <a:spLocks/>
            </p:cNvSpPr>
            <p:nvPr/>
          </p:nvSpPr>
          <p:spPr bwMode="auto">
            <a:xfrm>
              <a:off x="11668126" y="3417888"/>
              <a:ext cx="52388" cy="55563"/>
            </a:xfrm>
            <a:custGeom>
              <a:avLst/>
              <a:gdLst>
                <a:gd name="T0" fmla="*/ 0 w 33"/>
                <a:gd name="T1" fmla="*/ 14 h 35"/>
                <a:gd name="T2" fmla="*/ 19 w 33"/>
                <a:gd name="T3" fmla="*/ 35 h 35"/>
                <a:gd name="T4" fmla="*/ 33 w 33"/>
                <a:gd name="T5" fmla="*/ 21 h 35"/>
                <a:gd name="T6" fmla="*/ 15 w 33"/>
                <a:gd name="T7" fmla="*/ 0 h 35"/>
                <a:gd name="T8" fmla="*/ 0 w 33"/>
                <a:gd name="T9" fmla="*/ 14 h 35"/>
              </a:gdLst>
              <a:ahLst/>
              <a:cxnLst>
                <a:cxn ang="0">
                  <a:pos x="T0" y="T1"/>
                </a:cxn>
                <a:cxn ang="0">
                  <a:pos x="T2" y="T3"/>
                </a:cxn>
                <a:cxn ang="0">
                  <a:pos x="T4" y="T5"/>
                </a:cxn>
                <a:cxn ang="0">
                  <a:pos x="T6" y="T7"/>
                </a:cxn>
                <a:cxn ang="0">
                  <a:pos x="T8" y="T9"/>
                </a:cxn>
              </a:cxnLst>
              <a:rect l="0" t="0" r="r" b="b"/>
              <a:pathLst>
                <a:path w="33" h="35">
                  <a:moveTo>
                    <a:pt x="0" y="14"/>
                  </a:moveTo>
                  <a:lnTo>
                    <a:pt x="19" y="35"/>
                  </a:lnTo>
                  <a:lnTo>
                    <a:pt x="33" y="21"/>
                  </a:lnTo>
                  <a:lnTo>
                    <a:pt x="15"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35"/>
            <p:cNvSpPr>
              <a:spLocks/>
            </p:cNvSpPr>
            <p:nvPr/>
          </p:nvSpPr>
          <p:spPr bwMode="auto">
            <a:xfrm>
              <a:off x="11401426" y="3154363"/>
              <a:ext cx="53975" cy="52388"/>
            </a:xfrm>
            <a:custGeom>
              <a:avLst/>
              <a:gdLst>
                <a:gd name="T0" fmla="*/ 34 w 34"/>
                <a:gd name="T1" fmla="*/ 19 h 33"/>
                <a:gd name="T2" fmla="*/ 15 w 34"/>
                <a:gd name="T3" fmla="*/ 0 h 33"/>
                <a:gd name="T4" fmla="*/ 0 w 34"/>
                <a:gd name="T5" fmla="*/ 11 h 33"/>
                <a:gd name="T6" fmla="*/ 22 w 34"/>
                <a:gd name="T7" fmla="*/ 33 h 33"/>
                <a:gd name="T8" fmla="*/ 34 w 34"/>
                <a:gd name="T9" fmla="*/ 19 h 33"/>
              </a:gdLst>
              <a:ahLst/>
              <a:cxnLst>
                <a:cxn ang="0">
                  <a:pos x="T0" y="T1"/>
                </a:cxn>
                <a:cxn ang="0">
                  <a:pos x="T2" y="T3"/>
                </a:cxn>
                <a:cxn ang="0">
                  <a:pos x="T4" y="T5"/>
                </a:cxn>
                <a:cxn ang="0">
                  <a:pos x="T6" y="T7"/>
                </a:cxn>
                <a:cxn ang="0">
                  <a:pos x="T8" y="T9"/>
                </a:cxn>
              </a:cxnLst>
              <a:rect l="0" t="0" r="r" b="b"/>
              <a:pathLst>
                <a:path w="34" h="33">
                  <a:moveTo>
                    <a:pt x="34" y="19"/>
                  </a:moveTo>
                  <a:lnTo>
                    <a:pt x="15" y="0"/>
                  </a:lnTo>
                  <a:lnTo>
                    <a:pt x="0" y="11"/>
                  </a:lnTo>
                  <a:lnTo>
                    <a:pt x="22" y="33"/>
                  </a:lnTo>
                  <a:lnTo>
                    <a:pt x="34"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36"/>
            <p:cNvSpPr>
              <a:spLocks/>
            </p:cNvSpPr>
            <p:nvPr/>
          </p:nvSpPr>
          <p:spPr bwMode="auto">
            <a:xfrm>
              <a:off x="11401426" y="3417888"/>
              <a:ext cx="53975" cy="55563"/>
            </a:xfrm>
            <a:custGeom>
              <a:avLst/>
              <a:gdLst>
                <a:gd name="T0" fmla="*/ 0 w 34"/>
                <a:gd name="T1" fmla="*/ 21 h 35"/>
                <a:gd name="T2" fmla="*/ 15 w 34"/>
                <a:gd name="T3" fmla="*/ 35 h 35"/>
                <a:gd name="T4" fmla="*/ 34 w 34"/>
                <a:gd name="T5" fmla="*/ 14 h 35"/>
                <a:gd name="T6" fmla="*/ 22 w 34"/>
                <a:gd name="T7" fmla="*/ 0 h 35"/>
                <a:gd name="T8" fmla="*/ 0 w 34"/>
                <a:gd name="T9" fmla="*/ 21 h 35"/>
              </a:gdLst>
              <a:ahLst/>
              <a:cxnLst>
                <a:cxn ang="0">
                  <a:pos x="T0" y="T1"/>
                </a:cxn>
                <a:cxn ang="0">
                  <a:pos x="T2" y="T3"/>
                </a:cxn>
                <a:cxn ang="0">
                  <a:pos x="T4" y="T5"/>
                </a:cxn>
                <a:cxn ang="0">
                  <a:pos x="T6" y="T7"/>
                </a:cxn>
                <a:cxn ang="0">
                  <a:pos x="T8" y="T9"/>
                </a:cxn>
              </a:cxnLst>
              <a:rect l="0" t="0" r="r" b="b"/>
              <a:pathLst>
                <a:path w="34" h="35">
                  <a:moveTo>
                    <a:pt x="0" y="21"/>
                  </a:moveTo>
                  <a:lnTo>
                    <a:pt x="15" y="35"/>
                  </a:lnTo>
                  <a:lnTo>
                    <a:pt x="34" y="14"/>
                  </a:lnTo>
                  <a:lnTo>
                    <a:pt x="22" y="0"/>
                  </a:lnTo>
                  <a:lnTo>
                    <a:pt x="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37"/>
            <p:cNvSpPr>
              <a:spLocks/>
            </p:cNvSpPr>
            <p:nvPr/>
          </p:nvSpPr>
          <p:spPr bwMode="auto">
            <a:xfrm>
              <a:off x="11668126" y="3154363"/>
              <a:ext cx="52388" cy="52388"/>
            </a:xfrm>
            <a:custGeom>
              <a:avLst/>
              <a:gdLst>
                <a:gd name="T0" fmla="*/ 0 w 33"/>
                <a:gd name="T1" fmla="*/ 19 h 33"/>
                <a:gd name="T2" fmla="*/ 15 w 33"/>
                <a:gd name="T3" fmla="*/ 33 h 33"/>
                <a:gd name="T4" fmla="*/ 33 w 33"/>
                <a:gd name="T5" fmla="*/ 11 h 33"/>
                <a:gd name="T6" fmla="*/ 19 w 33"/>
                <a:gd name="T7" fmla="*/ 0 h 33"/>
                <a:gd name="T8" fmla="*/ 0 w 33"/>
                <a:gd name="T9" fmla="*/ 19 h 33"/>
              </a:gdLst>
              <a:ahLst/>
              <a:cxnLst>
                <a:cxn ang="0">
                  <a:pos x="T0" y="T1"/>
                </a:cxn>
                <a:cxn ang="0">
                  <a:pos x="T2" y="T3"/>
                </a:cxn>
                <a:cxn ang="0">
                  <a:pos x="T4" y="T5"/>
                </a:cxn>
                <a:cxn ang="0">
                  <a:pos x="T6" y="T7"/>
                </a:cxn>
                <a:cxn ang="0">
                  <a:pos x="T8" y="T9"/>
                </a:cxn>
              </a:cxnLst>
              <a:rect l="0" t="0" r="r" b="b"/>
              <a:pathLst>
                <a:path w="33" h="33">
                  <a:moveTo>
                    <a:pt x="0" y="19"/>
                  </a:moveTo>
                  <a:lnTo>
                    <a:pt x="15" y="33"/>
                  </a:lnTo>
                  <a:lnTo>
                    <a:pt x="33" y="11"/>
                  </a:lnTo>
                  <a:lnTo>
                    <a:pt x="19" y="0"/>
                  </a:lnTo>
                  <a:lnTo>
                    <a:pt x="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 name="Group 102"/>
          <p:cNvGrpSpPr/>
          <p:nvPr/>
        </p:nvGrpSpPr>
        <p:grpSpPr>
          <a:xfrm>
            <a:off x="7807271" y="3661476"/>
            <a:ext cx="296602" cy="365048"/>
            <a:chOff x="11398251" y="2241550"/>
            <a:chExt cx="330200" cy="406400"/>
          </a:xfrm>
          <a:solidFill>
            <a:schemeClr val="bg2"/>
          </a:solidFill>
        </p:grpSpPr>
        <p:sp>
          <p:nvSpPr>
            <p:cNvPr id="104" name="Freeform 38"/>
            <p:cNvSpPr>
              <a:spLocks noEditPoints="1"/>
            </p:cNvSpPr>
            <p:nvPr/>
          </p:nvSpPr>
          <p:spPr bwMode="auto">
            <a:xfrm>
              <a:off x="11398251" y="2241550"/>
              <a:ext cx="330200" cy="406400"/>
            </a:xfrm>
            <a:custGeom>
              <a:avLst/>
              <a:gdLst>
                <a:gd name="T0" fmla="*/ 68 w 88"/>
                <a:gd name="T1" fmla="*/ 8 h 108"/>
                <a:gd name="T2" fmla="*/ 64 w 88"/>
                <a:gd name="T3" fmla="*/ 8 h 108"/>
                <a:gd name="T4" fmla="*/ 55 w 88"/>
                <a:gd name="T5" fmla="*/ 8 h 108"/>
                <a:gd name="T6" fmla="*/ 44 w 88"/>
                <a:gd name="T7" fmla="*/ 0 h 108"/>
                <a:gd name="T8" fmla="*/ 32 w 88"/>
                <a:gd name="T9" fmla="*/ 8 h 108"/>
                <a:gd name="T10" fmla="*/ 24 w 88"/>
                <a:gd name="T11" fmla="*/ 8 h 108"/>
                <a:gd name="T12" fmla="*/ 20 w 88"/>
                <a:gd name="T13" fmla="*/ 8 h 108"/>
                <a:gd name="T14" fmla="*/ 0 w 88"/>
                <a:gd name="T15" fmla="*/ 8 h 108"/>
                <a:gd name="T16" fmla="*/ 0 w 88"/>
                <a:gd name="T17" fmla="*/ 108 h 108"/>
                <a:gd name="T18" fmla="*/ 88 w 88"/>
                <a:gd name="T19" fmla="*/ 108 h 108"/>
                <a:gd name="T20" fmla="*/ 88 w 88"/>
                <a:gd name="T21" fmla="*/ 8 h 108"/>
                <a:gd name="T22" fmla="*/ 68 w 88"/>
                <a:gd name="T23" fmla="*/ 8 h 108"/>
                <a:gd name="T24" fmla="*/ 28 w 88"/>
                <a:gd name="T25" fmla="*/ 16 h 108"/>
                <a:gd name="T26" fmla="*/ 40 w 88"/>
                <a:gd name="T27" fmla="*/ 16 h 108"/>
                <a:gd name="T28" fmla="*/ 40 w 88"/>
                <a:gd name="T29" fmla="*/ 12 h 108"/>
                <a:gd name="T30" fmla="*/ 44 w 88"/>
                <a:gd name="T31" fmla="*/ 8 h 108"/>
                <a:gd name="T32" fmla="*/ 48 w 88"/>
                <a:gd name="T33" fmla="*/ 12 h 108"/>
                <a:gd name="T34" fmla="*/ 48 w 88"/>
                <a:gd name="T35" fmla="*/ 16 h 108"/>
                <a:gd name="T36" fmla="*/ 60 w 88"/>
                <a:gd name="T37" fmla="*/ 16 h 108"/>
                <a:gd name="T38" fmla="*/ 60 w 88"/>
                <a:gd name="T39" fmla="*/ 24 h 108"/>
                <a:gd name="T40" fmla="*/ 28 w 88"/>
                <a:gd name="T41" fmla="*/ 24 h 108"/>
                <a:gd name="T42" fmla="*/ 28 w 88"/>
                <a:gd name="T43" fmla="*/ 16 h 108"/>
                <a:gd name="T44" fmla="*/ 80 w 88"/>
                <a:gd name="T45" fmla="*/ 100 h 108"/>
                <a:gd name="T46" fmla="*/ 8 w 88"/>
                <a:gd name="T47" fmla="*/ 100 h 108"/>
                <a:gd name="T48" fmla="*/ 8 w 88"/>
                <a:gd name="T49" fmla="*/ 16 h 108"/>
                <a:gd name="T50" fmla="*/ 20 w 88"/>
                <a:gd name="T51" fmla="*/ 16 h 108"/>
                <a:gd name="T52" fmla="*/ 20 w 88"/>
                <a:gd name="T53" fmla="*/ 32 h 108"/>
                <a:gd name="T54" fmla="*/ 68 w 88"/>
                <a:gd name="T55" fmla="*/ 32 h 108"/>
                <a:gd name="T56" fmla="*/ 68 w 88"/>
                <a:gd name="T57" fmla="*/ 16 h 108"/>
                <a:gd name="T58" fmla="*/ 80 w 88"/>
                <a:gd name="T59" fmla="*/ 16 h 108"/>
                <a:gd name="T60" fmla="*/ 80 w 88"/>
                <a:gd name="T61" fmla="*/ 10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08">
                  <a:moveTo>
                    <a:pt x="68" y="8"/>
                  </a:moveTo>
                  <a:cubicBezTo>
                    <a:pt x="64" y="8"/>
                    <a:pt x="64" y="8"/>
                    <a:pt x="64" y="8"/>
                  </a:cubicBezTo>
                  <a:cubicBezTo>
                    <a:pt x="55" y="8"/>
                    <a:pt x="55" y="8"/>
                    <a:pt x="55" y="8"/>
                  </a:cubicBezTo>
                  <a:cubicBezTo>
                    <a:pt x="53" y="4"/>
                    <a:pt x="49" y="0"/>
                    <a:pt x="44" y="0"/>
                  </a:cubicBezTo>
                  <a:cubicBezTo>
                    <a:pt x="38" y="0"/>
                    <a:pt x="34" y="4"/>
                    <a:pt x="32" y="8"/>
                  </a:cubicBezTo>
                  <a:cubicBezTo>
                    <a:pt x="24" y="8"/>
                    <a:pt x="24" y="8"/>
                    <a:pt x="24" y="8"/>
                  </a:cubicBezTo>
                  <a:cubicBezTo>
                    <a:pt x="20" y="8"/>
                    <a:pt x="20" y="8"/>
                    <a:pt x="20" y="8"/>
                  </a:cubicBezTo>
                  <a:cubicBezTo>
                    <a:pt x="0" y="8"/>
                    <a:pt x="0" y="8"/>
                    <a:pt x="0" y="8"/>
                  </a:cubicBezTo>
                  <a:cubicBezTo>
                    <a:pt x="0" y="108"/>
                    <a:pt x="0" y="108"/>
                    <a:pt x="0" y="108"/>
                  </a:cubicBezTo>
                  <a:cubicBezTo>
                    <a:pt x="88" y="108"/>
                    <a:pt x="88" y="108"/>
                    <a:pt x="88" y="108"/>
                  </a:cubicBezTo>
                  <a:cubicBezTo>
                    <a:pt x="88" y="8"/>
                    <a:pt x="88" y="8"/>
                    <a:pt x="88" y="8"/>
                  </a:cubicBezTo>
                  <a:lnTo>
                    <a:pt x="68" y="8"/>
                  </a:lnTo>
                  <a:close/>
                  <a:moveTo>
                    <a:pt x="28" y="16"/>
                  </a:moveTo>
                  <a:cubicBezTo>
                    <a:pt x="40" y="16"/>
                    <a:pt x="40" y="16"/>
                    <a:pt x="40" y="16"/>
                  </a:cubicBezTo>
                  <a:cubicBezTo>
                    <a:pt x="40" y="12"/>
                    <a:pt x="40" y="12"/>
                    <a:pt x="40" y="12"/>
                  </a:cubicBezTo>
                  <a:cubicBezTo>
                    <a:pt x="40" y="10"/>
                    <a:pt x="41" y="8"/>
                    <a:pt x="44" y="8"/>
                  </a:cubicBezTo>
                  <a:cubicBezTo>
                    <a:pt x="46" y="8"/>
                    <a:pt x="48" y="10"/>
                    <a:pt x="48" y="12"/>
                  </a:cubicBezTo>
                  <a:cubicBezTo>
                    <a:pt x="48" y="16"/>
                    <a:pt x="48" y="16"/>
                    <a:pt x="48" y="16"/>
                  </a:cubicBezTo>
                  <a:cubicBezTo>
                    <a:pt x="60" y="16"/>
                    <a:pt x="60" y="16"/>
                    <a:pt x="60" y="16"/>
                  </a:cubicBezTo>
                  <a:cubicBezTo>
                    <a:pt x="60" y="24"/>
                    <a:pt x="60" y="24"/>
                    <a:pt x="60" y="24"/>
                  </a:cubicBezTo>
                  <a:cubicBezTo>
                    <a:pt x="28" y="24"/>
                    <a:pt x="28" y="24"/>
                    <a:pt x="28" y="24"/>
                  </a:cubicBezTo>
                  <a:lnTo>
                    <a:pt x="28" y="16"/>
                  </a:lnTo>
                  <a:close/>
                  <a:moveTo>
                    <a:pt x="80" y="100"/>
                  </a:moveTo>
                  <a:cubicBezTo>
                    <a:pt x="8" y="100"/>
                    <a:pt x="8" y="100"/>
                    <a:pt x="8" y="100"/>
                  </a:cubicBezTo>
                  <a:cubicBezTo>
                    <a:pt x="8" y="16"/>
                    <a:pt x="8" y="16"/>
                    <a:pt x="8" y="16"/>
                  </a:cubicBezTo>
                  <a:cubicBezTo>
                    <a:pt x="20" y="16"/>
                    <a:pt x="20" y="16"/>
                    <a:pt x="20" y="16"/>
                  </a:cubicBezTo>
                  <a:cubicBezTo>
                    <a:pt x="20" y="32"/>
                    <a:pt x="20" y="32"/>
                    <a:pt x="20" y="32"/>
                  </a:cubicBezTo>
                  <a:cubicBezTo>
                    <a:pt x="68" y="32"/>
                    <a:pt x="68" y="32"/>
                    <a:pt x="68" y="32"/>
                  </a:cubicBezTo>
                  <a:cubicBezTo>
                    <a:pt x="68" y="16"/>
                    <a:pt x="68" y="16"/>
                    <a:pt x="68" y="16"/>
                  </a:cubicBezTo>
                  <a:cubicBezTo>
                    <a:pt x="80" y="16"/>
                    <a:pt x="80" y="16"/>
                    <a:pt x="80" y="16"/>
                  </a:cubicBezTo>
                  <a:lnTo>
                    <a:pt x="80"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9"/>
            <p:cNvSpPr>
              <a:spLocks/>
            </p:cNvSpPr>
            <p:nvPr/>
          </p:nvSpPr>
          <p:spPr bwMode="auto">
            <a:xfrm>
              <a:off x="11477626" y="2414588"/>
              <a:ext cx="184150" cy="136525"/>
            </a:xfrm>
            <a:custGeom>
              <a:avLst/>
              <a:gdLst>
                <a:gd name="T0" fmla="*/ 45 w 116"/>
                <a:gd name="T1" fmla="*/ 59 h 86"/>
                <a:gd name="T2" fmla="*/ 12 w 116"/>
                <a:gd name="T3" fmla="*/ 29 h 86"/>
                <a:gd name="T4" fmla="*/ 0 w 116"/>
                <a:gd name="T5" fmla="*/ 40 h 86"/>
                <a:gd name="T6" fmla="*/ 45 w 116"/>
                <a:gd name="T7" fmla="*/ 86 h 86"/>
                <a:gd name="T8" fmla="*/ 116 w 116"/>
                <a:gd name="T9" fmla="*/ 12 h 86"/>
                <a:gd name="T10" fmla="*/ 104 w 116"/>
                <a:gd name="T11" fmla="*/ 0 h 86"/>
                <a:gd name="T12" fmla="*/ 45 w 116"/>
                <a:gd name="T13" fmla="*/ 59 h 86"/>
              </a:gdLst>
              <a:ahLst/>
              <a:cxnLst>
                <a:cxn ang="0">
                  <a:pos x="T0" y="T1"/>
                </a:cxn>
                <a:cxn ang="0">
                  <a:pos x="T2" y="T3"/>
                </a:cxn>
                <a:cxn ang="0">
                  <a:pos x="T4" y="T5"/>
                </a:cxn>
                <a:cxn ang="0">
                  <a:pos x="T6" y="T7"/>
                </a:cxn>
                <a:cxn ang="0">
                  <a:pos x="T8" y="T9"/>
                </a:cxn>
                <a:cxn ang="0">
                  <a:pos x="T10" y="T11"/>
                </a:cxn>
                <a:cxn ang="0">
                  <a:pos x="T12" y="T13"/>
                </a:cxn>
              </a:cxnLst>
              <a:rect l="0" t="0" r="r" b="b"/>
              <a:pathLst>
                <a:path w="116" h="86">
                  <a:moveTo>
                    <a:pt x="45" y="59"/>
                  </a:moveTo>
                  <a:lnTo>
                    <a:pt x="12" y="29"/>
                  </a:lnTo>
                  <a:lnTo>
                    <a:pt x="0" y="40"/>
                  </a:lnTo>
                  <a:lnTo>
                    <a:pt x="45" y="86"/>
                  </a:lnTo>
                  <a:lnTo>
                    <a:pt x="116" y="12"/>
                  </a:lnTo>
                  <a:lnTo>
                    <a:pt x="104" y="0"/>
                  </a:lnTo>
                  <a:lnTo>
                    <a:pt x="45"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6" name="Freeform 46"/>
          <p:cNvSpPr>
            <a:spLocks noEditPoints="1"/>
          </p:cNvSpPr>
          <p:nvPr/>
        </p:nvSpPr>
        <p:spPr bwMode="auto">
          <a:xfrm>
            <a:off x="5116039" y="1996571"/>
            <a:ext cx="420688" cy="331788"/>
          </a:xfrm>
          <a:custGeom>
            <a:avLst/>
            <a:gdLst>
              <a:gd name="T0" fmla="*/ 237 w 265"/>
              <a:gd name="T1" fmla="*/ 133 h 209"/>
              <a:gd name="T2" fmla="*/ 237 w 265"/>
              <a:gd name="T3" fmla="*/ 95 h 209"/>
              <a:gd name="T4" fmla="*/ 142 w 265"/>
              <a:gd name="T5" fmla="*/ 95 h 209"/>
              <a:gd name="T6" fmla="*/ 142 w 265"/>
              <a:gd name="T7" fmla="*/ 76 h 209"/>
              <a:gd name="T8" fmla="*/ 171 w 265"/>
              <a:gd name="T9" fmla="*/ 76 h 209"/>
              <a:gd name="T10" fmla="*/ 171 w 265"/>
              <a:gd name="T11" fmla="*/ 0 h 209"/>
              <a:gd name="T12" fmla="*/ 95 w 265"/>
              <a:gd name="T13" fmla="*/ 0 h 209"/>
              <a:gd name="T14" fmla="*/ 95 w 265"/>
              <a:gd name="T15" fmla="*/ 76 h 209"/>
              <a:gd name="T16" fmla="*/ 123 w 265"/>
              <a:gd name="T17" fmla="*/ 76 h 209"/>
              <a:gd name="T18" fmla="*/ 123 w 265"/>
              <a:gd name="T19" fmla="*/ 95 h 209"/>
              <a:gd name="T20" fmla="*/ 29 w 265"/>
              <a:gd name="T21" fmla="*/ 95 h 209"/>
              <a:gd name="T22" fmla="*/ 29 w 265"/>
              <a:gd name="T23" fmla="*/ 133 h 209"/>
              <a:gd name="T24" fmla="*/ 0 w 265"/>
              <a:gd name="T25" fmla="*/ 133 h 209"/>
              <a:gd name="T26" fmla="*/ 0 w 265"/>
              <a:gd name="T27" fmla="*/ 209 h 209"/>
              <a:gd name="T28" fmla="*/ 76 w 265"/>
              <a:gd name="T29" fmla="*/ 209 h 209"/>
              <a:gd name="T30" fmla="*/ 76 w 265"/>
              <a:gd name="T31" fmla="*/ 133 h 209"/>
              <a:gd name="T32" fmla="*/ 48 w 265"/>
              <a:gd name="T33" fmla="*/ 133 h 209"/>
              <a:gd name="T34" fmla="*/ 48 w 265"/>
              <a:gd name="T35" fmla="*/ 114 h 209"/>
              <a:gd name="T36" fmla="*/ 123 w 265"/>
              <a:gd name="T37" fmla="*/ 114 h 209"/>
              <a:gd name="T38" fmla="*/ 123 w 265"/>
              <a:gd name="T39" fmla="*/ 133 h 209"/>
              <a:gd name="T40" fmla="*/ 95 w 265"/>
              <a:gd name="T41" fmla="*/ 133 h 209"/>
              <a:gd name="T42" fmla="*/ 95 w 265"/>
              <a:gd name="T43" fmla="*/ 209 h 209"/>
              <a:gd name="T44" fmla="*/ 171 w 265"/>
              <a:gd name="T45" fmla="*/ 209 h 209"/>
              <a:gd name="T46" fmla="*/ 171 w 265"/>
              <a:gd name="T47" fmla="*/ 133 h 209"/>
              <a:gd name="T48" fmla="*/ 142 w 265"/>
              <a:gd name="T49" fmla="*/ 133 h 209"/>
              <a:gd name="T50" fmla="*/ 142 w 265"/>
              <a:gd name="T51" fmla="*/ 114 h 209"/>
              <a:gd name="T52" fmla="*/ 218 w 265"/>
              <a:gd name="T53" fmla="*/ 114 h 209"/>
              <a:gd name="T54" fmla="*/ 218 w 265"/>
              <a:gd name="T55" fmla="*/ 133 h 209"/>
              <a:gd name="T56" fmla="*/ 190 w 265"/>
              <a:gd name="T57" fmla="*/ 133 h 209"/>
              <a:gd name="T58" fmla="*/ 190 w 265"/>
              <a:gd name="T59" fmla="*/ 209 h 209"/>
              <a:gd name="T60" fmla="*/ 265 w 265"/>
              <a:gd name="T61" fmla="*/ 209 h 209"/>
              <a:gd name="T62" fmla="*/ 265 w 265"/>
              <a:gd name="T63" fmla="*/ 133 h 209"/>
              <a:gd name="T64" fmla="*/ 237 w 265"/>
              <a:gd name="T65" fmla="*/ 133 h 209"/>
              <a:gd name="T66" fmla="*/ 114 w 265"/>
              <a:gd name="T67" fmla="*/ 19 h 209"/>
              <a:gd name="T68" fmla="*/ 152 w 265"/>
              <a:gd name="T69" fmla="*/ 19 h 209"/>
              <a:gd name="T70" fmla="*/ 152 w 265"/>
              <a:gd name="T71" fmla="*/ 57 h 209"/>
              <a:gd name="T72" fmla="*/ 114 w 265"/>
              <a:gd name="T73" fmla="*/ 57 h 209"/>
              <a:gd name="T74" fmla="*/ 114 w 265"/>
              <a:gd name="T75" fmla="*/ 19 h 209"/>
              <a:gd name="T76" fmla="*/ 57 w 265"/>
              <a:gd name="T77" fmla="*/ 190 h 209"/>
              <a:gd name="T78" fmla="*/ 19 w 265"/>
              <a:gd name="T79" fmla="*/ 190 h 209"/>
              <a:gd name="T80" fmla="*/ 19 w 265"/>
              <a:gd name="T81" fmla="*/ 152 h 209"/>
              <a:gd name="T82" fmla="*/ 57 w 265"/>
              <a:gd name="T83" fmla="*/ 152 h 209"/>
              <a:gd name="T84" fmla="*/ 57 w 265"/>
              <a:gd name="T85" fmla="*/ 190 h 209"/>
              <a:gd name="T86" fmla="*/ 152 w 265"/>
              <a:gd name="T87" fmla="*/ 190 h 209"/>
              <a:gd name="T88" fmla="*/ 114 w 265"/>
              <a:gd name="T89" fmla="*/ 190 h 209"/>
              <a:gd name="T90" fmla="*/ 114 w 265"/>
              <a:gd name="T91" fmla="*/ 152 h 209"/>
              <a:gd name="T92" fmla="*/ 152 w 265"/>
              <a:gd name="T93" fmla="*/ 152 h 209"/>
              <a:gd name="T94" fmla="*/ 152 w 265"/>
              <a:gd name="T95" fmla="*/ 190 h 209"/>
              <a:gd name="T96" fmla="*/ 246 w 265"/>
              <a:gd name="T97" fmla="*/ 190 h 209"/>
              <a:gd name="T98" fmla="*/ 208 w 265"/>
              <a:gd name="T99" fmla="*/ 190 h 209"/>
              <a:gd name="T100" fmla="*/ 208 w 265"/>
              <a:gd name="T101" fmla="*/ 152 h 209"/>
              <a:gd name="T102" fmla="*/ 246 w 265"/>
              <a:gd name="T103" fmla="*/ 152 h 209"/>
              <a:gd name="T104" fmla="*/ 246 w 265"/>
              <a:gd name="T105" fmla="*/ 19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5" h="209">
                <a:moveTo>
                  <a:pt x="237" y="133"/>
                </a:moveTo>
                <a:lnTo>
                  <a:pt x="237" y="95"/>
                </a:lnTo>
                <a:lnTo>
                  <a:pt x="142" y="95"/>
                </a:lnTo>
                <a:lnTo>
                  <a:pt x="142" y="76"/>
                </a:lnTo>
                <a:lnTo>
                  <a:pt x="171" y="76"/>
                </a:lnTo>
                <a:lnTo>
                  <a:pt x="171" y="0"/>
                </a:lnTo>
                <a:lnTo>
                  <a:pt x="95" y="0"/>
                </a:lnTo>
                <a:lnTo>
                  <a:pt x="95" y="76"/>
                </a:lnTo>
                <a:lnTo>
                  <a:pt x="123" y="76"/>
                </a:lnTo>
                <a:lnTo>
                  <a:pt x="123" y="95"/>
                </a:lnTo>
                <a:lnTo>
                  <a:pt x="29" y="95"/>
                </a:lnTo>
                <a:lnTo>
                  <a:pt x="29" y="133"/>
                </a:lnTo>
                <a:lnTo>
                  <a:pt x="0" y="133"/>
                </a:lnTo>
                <a:lnTo>
                  <a:pt x="0" y="209"/>
                </a:lnTo>
                <a:lnTo>
                  <a:pt x="76" y="209"/>
                </a:lnTo>
                <a:lnTo>
                  <a:pt x="76" y="133"/>
                </a:lnTo>
                <a:lnTo>
                  <a:pt x="48" y="133"/>
                </a:lnTo>
                <a:lnTo>
                  <a:pt x="48" y="114"/>
                </a:lnTo>
                <a:lnTo>
                  <a:pt x="123" y="114"/>
                </a:lnTo>
                <a:lnTo>
                  <a:pt x="123" y="133"/>
                </a:lnTo>
                <a:lnTo>
                  <a:pt x="95" y="133"/>
                </a:lnTo>
                <a:lnTo>
                  <a:pt x="95" y="209"/>
                </a:lnTo>
                <a:lnTo>
                  <a:pt x="171" y="209"/>
                </a:lnTo>
                <a:lnTo>
                  <a:pt x="171" y="133"/>
                </a:lnTo>
                <a:lnTo>
                  <a:pt x="142" y="133"/>
                </a:lnTo>
                <a:lnTo>
                  <a:pt x="142" y="114"/>
                </a:lnTo>
                <a:lnTo>
                  <a:pt x="218" y="114"/>
                </a:lnTo>
                <a:lnTo>
                  <a:pt x="218" y="133"/>
                </a:lnTo>
                <a:lnTo>
                  <a:pt x="190" y="133"/>
                </a:lnTo>
                <a:lnTo>
                  <a:pt x="190" y="209"/>
                </a:lnTo>
                <a:lnTo>
                  <a:pt x="265" y="209"/>
                </a:lnTo>
                <a:lnTo>
                  <a:pt x="265" y="133"/>
                </a:lnTo>
                <a:lnTo>
                  <a:pt x="237" y="133"/>
                </a:lnTo>
                <a:close/>
                <a:moveTo>
                  <a:pt x="114" y="19"/>
                </a:moveTo>
                <a:lnTo>
                  <a:pt x="152" y="19"/>
                </a:lnTo>
                <a:lnTo>
                  <a:pt x="152" y="57"/>
                </a:lnTo>
                <a:lnTo>
                  <a:pt x="114" y="57"/>
                </a:lnTo>
                <a:lnTo>
                  <a:pt x="114" y="19"/>
                </a:lnTo>
                <a:close/>
                <a:moveTo>
                  <a:pt x="57" y="190"/>
                </a:moveTo>
                <a:lnTo>
                  <a:pt x="19" y="190"/>
                </a:lnTo>
                <a:lnTo>
                  <a:pt x="19" y="152"/>
                </a:lnTo>
                <a:lnTo>
                  <a:pt x="57" y="152"/>
                </a:lnTo>
                <a:lnTo>
                  <a:pt x="57" y="190"/>
                </a:lnTo>
                <a:close/>
                <a:moveTo>
                  <a:pt x="152" y="190"/>
                </a:moveTo>
                <a:lnTo>
                  <a:pt x="114" y="190"/>
                </a:lnTo>
                <a:lnTo>
                  <a:pt x="114" y="152"/>
                </a:lnTo>
                <a:lnTo>
                  <a:pt x="152" y="152"/>
                </a:lnTo>
                <a:lnTo>
                  <a:pt x="152" y="190"/>
                </a:lnTo>
                <a:close/>
                <a:moveTo>
                  <a:pt x="246" y="190"/>
                </a:moveTo>
                <a:lnTo>
                  <a:pt x="208" y="190"/>
                </a:lnTo>
                <a:lnTo>
                  <a:pt x="208" y="152"/>
                </a:lnTo>
                <a:lnTo>
                  <a:pt x="246" y="152"/>
                </a:lnTo>
                <a:lnTo>
                  <a:pt x="246" y="19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07" name="Group 106"/>
          <p:cNvGrpSpPr/>
          <p:nvPr/>
        </p:nvGrpSpPr>
        <p:grpSpPr>
          <a:xfrm>
            <a:off x="4628629" y="4392473"/>
            <a:ext cx="300038" cy="406400"/>
            <a:chOff x="6765926" y="4194175"/>
            <a:chExt cx="300038" cy="406400"/>
          </a:xfrm>
          <a:solidFill>
            <a:schemeClr val="bg2"/>
          </a:solidFill>
        </p:grpSpPr>
        <p:sp>
          <p:nvSpPr>
            <p:cNvPr id="108" name="Freeform 53"/>
            <p:cNvSpPr>
              <a:spLocks noEditPoints="1"/>
            </p:cNvSpPr>
            <p:nvPr/>
          </p:nvSpPr>
          <p:spPr bwMode="auto">
            <a:xfrm>
              <a:off x="6765926" y="4194175"/>
              <a:ext cx="300038" cy="406400"/>
            </a:xfrm>
            <a:custGeom>
              <a:avLst/>
              <a:gdLst>
                <a:gd name="T0" fmla="*/ 68 w 80"/>
                <a:gd name="T1" fmla="*/ 39 h 108"/>
                <a:gd name="T2" fmla="*/ 68 w 80"/>
                <a:gd name="T3" fmla="*/ 28 h 108"/>
                <a:gd name="T4" fmla="*/ 40 w 80"/>
                <a:gd name="T5" fmla="*/ 0 h 108"/>
                <a:gd name="T6" fmla="*/ 14 w 80"/>
                <a:gd name="T7" fmla="*/ 19 h 108"/>
                <a:gd name="T8" fmla="*/ 22 w 80"/>
                <a:gd name="T9" fmla="*/ 21 h 108"/>
                <a:gd name="T10" fmla="*/ 40 w 80"/>
                <a:gd name="T11" fmla="*/ 8 h 108"/>
                <a:gd name="T12" fmla="*/ 60 w 80"/>
                <a:gd name="T13" fmla="*/ 28 h 108"/>
                <a:gd name="T14" fmla="*/ 60 w 80"/>
                <a:gd name="T15" fmla="*/ 33 h 108"/>
                <a:gd name="T16" fmla="*/ 40 w 80"/>
                <a:gd name="T17" fmla="*/ 28 h 108"/>
                <a:gd name="T18" fmla="*/ 0 w 80"/>
                <a:gd name="T19" fmla="*/ 68 h 108"/>
                <a:gd name="T20" fmla="*/ 40 w 80"/>
                <a:gd name="T21" fmla="*/ 108 h 108"/>
                <a:gd name="T22" fmla="*/ 80 w 80"/>
                <a:gd name="T23" fmla="*/ 68 h 108"/>
                <a:gd name="T24" fmla="*/ 68 w 80"/>
                <a:gd name="T25" fmla="*/ 39 h 108"/>
                <a:gd name="T26" fmla="*/ 40 w 80"/>
                <a:gd name="T27" fmla="*/ 100 h 108"/>
                <a:gd name="T28" fmla="*/ 8 w 80"/>
                <a:gd name="T29" fmla="*/ 68 h 108"/>
                <a:gd name="T30" fmla="*/ 40 w 80"/>
                <a:gd name="T31" fmla="*/ 36 h 108"/>
                <a:gd name="T32" fmla="*/ 72 w 80"/>
                <a:gd name="T33" fmla="*/ 68 h 108"/>
                <a:gd name="T34" fmla="*/ 40 w 80"/>
                <a:gd name="T35" fmla="*/ 10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108">
                  <a:moveTo>
                    <a:pt x="68" y="39"/>
                  </a:moveTo>
                  <a:cubicBezTo>
                    <a:pt x="68" y="28"/>
                    <a:pt x="68" y="28"/>
                    <a:pt x="68" y="28"/>
                  </a:cubicBezTo>
                  <a:cubicBezTo>
                    <a:pt x="68" y="13"/>
                    <a:pt x="56" y="0"/>
                    <a:pt x="40" y="0"/>
                  </a:cubicBezTo>
                  <a:cubicBezTo>
                    <a:pt x="29" y="0"/>
                    <a:pt x="18" y="7"/>
                    <a:pt x="14" y="19"/>
                  </a:cubicBezTo>
                  <a:cubicBezTo>
                    <a:pt x="22" y="21"/>
                    <a:pt x="22" y="21"/>
                    <a:pt x="22" y="21"/>
                  </a:cubicBezTo>
                  <a:cubicBezTo>
                    <a:pt x="24" y="13"/>
                    <a:pt x="32" y="8"/>
                    <a:pt x="40" y="8"/>
                  </a:cubicBezTo>
                  <a:cubicBezTo>
                    <a:pt x="51" y="8"/>
                    <a:pt x="60" y="17"/>
                    <a:pt x="60" y="28"/>
                  </a:cubicBezTo>
                  <a:cubicBezTo>
                    <a:pt x="60" y="33"/>
                    <a:pt x="60" y="33"/>
                    <a:pt x="60" y="33"/>
                  </a:cubicBezTo>
                  <a:cubicBezTo>
                    <a:pt x="55" y="30"/>
                    <a:pt x="48" y="28"/>
                    <a:pt x="40" y="28"/>
                  </a:cubicBezTo>
                  <a:cubicBezTo>
                    <a:pt x="18" y="28"/>
                    <a:pt x="0" y="46"/>
                    <a:pt x="0" y="68"/>
                  </a:cubicBezTo>
                  <a:cubicBezTo>
                    <a:pt x="0" y="90"/>
                    <a:pt x="18" y="108"/>
                    <a:pt x="40" y="108"/>
                  </a:cubicBezTo>
                  <a:cubicBezTo>
                    <a:pt x="63" y="108"/>
                    <a:pt x="80" y="90"/>
                    <a:pt x="80" y="68"/>
                  </a:cubicBezTo>
                  <a:cubicBezTo>
                    <a:pt x="80" y="57"/>
                    <a:pt x="76" y="47"/>
                    <a:pt x="68" y="39"/>
                  </a:cubicBezTo>
                  <a:close/>
                  <a:moveTo>
                    <a:pt x="40" y="100"/>
                  </a:moveTo>
                  <a:cubicBezTo>
                    <a:pt x="23" y="100"/>
                    <a:pt x="8" y="86"/>
                    <a:pt x="8" y="68"/>
                  </a:cubicBezTo>
                  <a:cubicBezTo>
                    <a:pt x="8" y="50"/>
                    <a:pt x="23" y="36"/>
                    <a:pt x="40" y="36"/>
                  </a:cubicBezTo>
                  <a:cubicBezTo>
                    <a:pt x="58" y="36"/>
                    <a:pt x="72" y="50"/>
                    <a:pt x="72" y="68"/>
                  </a:cubicBezTo>
                  <a:cubicBezTo>
                    <a:pt x="72" y="86"/>
                    <a:pt x="58" y="100"/>
                    <a:pt x="40"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54"/>
            <p:cNvSpPr>
              <a:spLocks/>
            </p:cNvSpPr>
            <p:nvPr/>
          </p:nvSpPr>
          <p:spPr bwMode="auto">
            <a:xfrm>
              <a:off x="6886576" y="4419600"/>
              <a:ext cx="60325" cy="106363"/>
            </a:xfrm>
            <a:custGeom>
              <a:avLst/>
              <a:gdLst>
                <a:gd name="T0" fmla="*/ 8 w 16"/>
                <a:gd name="T1" fmla="*/ 0 h 28"/>
                <a:gd name="T2" fmla="*/ 0 w 16"/>
                <a:gd name="T3" fmla="*/ 8 h 28"/>
                <a:gd name="T4" fmla="*/ 4 w 16"/>
                <a:gd name="T5" fmla="*/ 15 h 28"/>
                <a:gd name="T6" fmla="*/ 4 w 16"/>
                <a:gd name="T7" fmla="*/ 28 h 28"/>
                <a:gd name="T8" fmla="*/ 12 w 16"/>
                <a:gd name="T9" fmla="*/ 28 h 28"/>
                <a:gd name="T10" fmla="*/ 12 w 16"/>
                <a:gd name="T11" fmla="*/ 15 h 28"/>
                <a:gd name="T12" fmla="*/ 16 w 16"/>
                <a:gd name="T13" fmla="*/ 8 h 28"/>
                <a:gd name="T14" fmla="*/ 8 w 16"/>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8">
                  <a:moveTo>
                    <a:pt x="8" y="0"/>
                  </a:moveTo>
                  <a:cubicBezTo>
                    <a:pt x="4" y="0"/>
                    <a:pt x="0" y="4"/>
                    <a:pt x="0" y="8"/>
                  </a:cubicBezTo>
                  <a:cubicBezTo>
                    <a:pt x="0" y="11"/>
                    <a:pt x="2" y="13"/>
                    <a:pt x="4" y="15"/>
                  </a:cubicBezTo>
                  <a:cubicBezTo>
                    <a:pt x="4" y="28"/>
                    <a:pt x="4" y="28"/>
                    <a:pt x="4" y="28"/>
                  </a:cubicBezTo>
                  <a:cubicBezTo>
                    <a:pt x="12" y="28"/>
                    <a:pt x="12" y="28"/>
                    <a:pt x="12" y="28"/>
                  </a:cubicBezTo>
                  <a:cubicBezTo>
                    <a:pt x="12" y="15"/>
                    <a:pt x="12" y="15"/>
                    <a:pt x="12" y="15"/>
                  </a:cubicBezTo>
                  <a:cubicBezTo>
                    <a:pt x="15" y="13"/>
                    <a:pt x="16" y="11"/>
                    <a:pt x="16" y="8"/>
                  </a:cubicBezTo>
                  <a:cubicBezTo>
                    <a:pt x="16" y="4"/>
                    <a:pt x="13"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0" name="Group 109"/>
          <p:cNvGrpSpPr/>
          <p:nvPr/>
        </p:nvGrpSpPr>
        <p:grpSpPr>
          <a:xfrm>
            <a:off x="6875226" y="2266677"/>
            <a:ext cx="400821" cy="276474"/>
            <a:chOff x="6675438" y="2279650"/>
            <a:chExt cx="481013" cy="331788"/>
          </a:xfrm>
          <a:solidFill>
            <a:schemeClr val="bg2"/>
          </a:solidFill>
        </p:grpSpPr>
        <p:sp>
          <p:nvSpPr>
            <p:cNvPr id="111" name="Freeform 59"/>
            <p:cNvSpPr>
              <a:spLocks noEditPoints="1"/>
            </p:cNvSpPr>
            <p:nvPr/>
          </p:nvSpPr>
          <p:spPr bwMode="auto">
            <a:xfrm>
              <a:off x="6675438" y="2279650"/>
              <a:ext cx="481013" cy="331788"/>
            </a:xfrm>
            <a:custGeom>
              <a:avLst/>
              <a:gdLst>
                <a:gd name="T0" fmla="*/ 128 w 128"/>
                <a:gd name="T1" fmla="*/ 44 h 88"/>
                <a:gd name="T2" fmla="*/ 119 w 128"/>
                <a:gd name="T3" fmla="*/ 16 h 88"/>
                <a:gd name="T4" fmla="*/ 84 w 128"/>
                <a:gd name="T5" fmla="*/ 16 h 88"/>
                <a:gd name="T6" fmla="*/ 84 w 128"/>
                <a:gd name="T7" fmla="*/ 0 h 88"/>
                <a:gd name="T8" fmla="*/ 0 w 128"/>
                <a:gd name="T9" fmla="*/ 0 h 88"/>
                <a:gd name="T10" fmla="*/ 0 w 128"/>
                <a:gd name="T11" fmla="*/ 76 h 88"/>
                <a:gd name="T12" fmla="*/ 17 w 128"/>
                <a:gd name="T13" fmla="*/ 76 h 88"/>
                <a:gd name="T14" fmla="*/ 32 w 128"/>
                <a:gd name="T15" fmla="*/ 88 h 88"/>
                <a:gd name="T16" fmla="*/ 48 w 128"/>
                <a:gd name="T17" fmla="*/ 76 h 88"/>
                <a:gd name="T18" fmla="*/ 76 w 128"/>
                <a:gd name="T19" fmla="*/ 76 h 88"/>
                <a:gd name="T20" fmla="*/ 84 w 128"/>
                <a:gd name="T21" fmla="*/ 76 h 88"/>
                <a:gd name="T22" fmla="*/ 85 w 128"/>
                <a:gd name="T23" fmla="*/ 76 h 88"/>
                <a:gd name="T24" fmla="*/ 100 w 128"/>
                <a:gd name="T25" fmla="*/ 88 h 88"/>
                <a:gd name="T26" fmla="*/ 116 w 128"/>
                <a:gd name="T27" fmla="*/ 76 h 88"/>
                <a:gd name="T28" fmla="*/ 128 w 128"/>
                <a:gd name="T29" fmla="*/ 76 h 88"/>
                <a:gd name="T30" fmla="*/ 128 w 128"/>
                <a:gd name="T31" fmla="*/ 44 h 88"/>
                <a:gd name="T32" fmla="*/ 32 w 128"/>
                <a:gd name="T33" fmla="*/ 80 h 88"/>
                <a:gd name="T34" fmla="*/ 24 w 128"/>
                <a:gd name="T35" fmla="*/ 72 h 88"/>
                <a:gd name="T36" fmla="*/ 32 w 128"/>
                <a:gd name="T37" fmla="*/ 64 h 88"/>
                <a:gd name="T38" fmla="*/ 40 w 128"/>
                <a:gd name="T39" fmla="*/ 72 h 88"/>
                <a:gd name="T40" fmla="*/ 32 w 128"/>
                <a:gd name="T41" fmla="*/ 80 h 88"/>
                <a:gd name="T42" fmla="*/ 76 w 128"/>
                <a:gd name="T43" fmla="*/ 68 h 88"/>
                <a:gd name="T44" fmla="*/ 48 w 128"/>
                <a:gd name="T45" fmla="*/ 68 h 88"/>
                <a:gd name="T46" fmla="*/ 32 w 128"/>
                <a:gd name="T47" fmla="*/ 56 h 88"/>
                <a:gd name="T48" fmla="*/ 17 w 128"/>
                <a:gd name="T49" fmla="*/ 68 h 88"/>
                <a:gd name="T50" fmla="*/ 8 w 128"/>
                <a:gd name="T51" fmla="*/ 68 h 88"/>
                <a:gd name="T52" fmla="*/ 8 w 128"/>
                <a:gd name="T53" fmla="*/ 8 h 88"/>
                <a:gd name="T54" fmla="*/ 76 w 128"/>
                <a:gd name="T55" fmla="*/ 8 h 88"/>
                <a:gd name="T56" fmla="*/ 76 w 128"/>
                <a:gd name="T57" fmla="*/ 16 h 88"/>
                <a:gd name="T58" fmla="*/ 76 w 128"/>
                <a:gd name="T59" fmla="*/ 68 h 88"/>
                <a:gd name="T60" fmla="*/ 100 w 128"/>
                <a:gd name="T61" fmla="*/ 80 h 88"/>
                <a:gd name="T62" fmla="*/ 92 w 128"/>
                <a:gd name="T63" fmla="*/ 72 h 88"/>
                <a:gd name="T64" fmla="*/ 100 w 128"/>
                <a:gd name="T65" fmla="*/ 64 h 88"/>
                <a:gd name="T66" fmla="*/ 108 w 128"/>
                <a:gd name="T67" fmla="*/ 72 h 88"/>
                <a:gd name="T68" fmla="*/ 100 w 128"/>
                <a:gd name="T69" fmla="*/ 80 h 88"/>
                <a:gd name="T70" fmla="*/ 120 w 128"/>
                <a:gd name="T71" fmla="*/ 68 h 88"/>
                <a:gd name="T72" fmla="*/ 116 w 128"/>
                <a:gd name="T73" fmla="*/ 68 h 88"/>
                <a:gd name="T74" fmla="*/ 100 w 128"/>
                <a:gd name="T75" fmla="*/ 56 h 88"/>
                <a:gd name="T76" fmla="*/ 85 w 128"/>
                <a:gd name="T77" fmla="*/ 68 h 88"/>
                <a:gd name="T78" fmla="*/ 84 w 128"/>
                <a:gd name="T79" fmla="*/ 68 h 88"/>
                <a:gd name="T80" fmla="*/ 84 w 128"/>
                <a:gd name="T81" fmla="*/ 24 h 88"/>
                <a:gd name="T82" fmla="*/ 114 w 128"/>
                <a:gd name="T83" fmla="*/ 24 h 88"/>
                <a:gd name="T84" fmla="*/ 120 w 128"/>
                <a:gd name="T85" fmla="*/ 45 h 88"/>
                <a:gd name="T86" fmla="*/ 120 w 128"/>
                <a:gd name="T87" fmla="*/ 6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88">
                  <a:moveTo>
                    <a:pt x="128" y="44"/>
                  </a:moveTo>
                  <a:cubicBezTo>
                    <a:pt x="119" y="16"/>
                    <a:pt x="119" y="16"/>
                    <a:pt x="119" y="16"/>
                  </a:cubicBezTo>
                  <a:cubicBezTo>
                    <a:pt x="84" y="16"/>
                    <a:pt x="84" y="16"/>
                    <a:pt x="84" y="16"/>
                  </a:cubicBezTo>
                  <a:cubicBezTo>
                    <a:pt x="84" y="0"/>
                    <a:pt x="84" y="0"/>
                    <a:pt x="84" y="0"/>
                  </a:cubicBezTo>
                  <a:cubicBezTo>
                    <a:pt x="0" y="0"/>
                    <a:pt x="0" y="0"/>
                    <a:pt x="0" y="0"/>
                  </a:cubicBezTo>
                  <a:cubicBezTo>
                    <a:pt x="0" y="76"/>
                    <a:pt x="0" y="76"/>
                    <a:pt x="0" y="76"/>
                  </a:cubicBezTo>
                  <a:cubicBezTo>
                    <a:pt x="17" y="76"/>
                    <a:pt x="17" y="76"/>
                    <a:pt x="17" y="76"/>
                  </a:cubicBezTo>
                  <a:cubicBezTo>
                    <a:pt x="19" y="83"/>
                    <a:pt x="25" y="88"/>
                    <a:pt x="32" y="88"/>
                  </a:cubicBezTo>
                  <a:cubicBezTo>
                    <a:pt x="40" y="88"/>
                    <a:pt x="46" y="83"/>
                    <a:pt x="48" y="76"/>
                  </a:cubicBezTo>
                  <a:cubicBezTo>
                    <a:pt x="76" y="76"/>
                    <a:pt x="76" y="76"/>
                    <a:pt x="76" y="76"/>
                  </a:cubicBezTo>
                  <a:cubicBezTo>
                    <a:pt x="84" y="76"/>
                    <a:pt x="84" y="76"/>
                    <a:pt x="84" y="76"/>
                  </a:cubicBezTo>
                  <a:cubicBezTo>
                    <a:pt x="85" y="76"/>
                    <a:pt x="85" y="76"/>
                    <a:pt x="85" y="76"/>
                  </a:cubicBezTo>
                  <a:cubicBezTo>
                    <a:pt x="87" y="83"/>
                    <a:pt x="93" y="88"/>
                    <a:pt x="100" y="88"/>
                  </a:cubicBezTo>
                  <a:cubicBezTo>
                    <a:pt x="108" y="88"/>
                    <a:pt x="114" y="83"/>
                    <a:pt x="116" y="76"/>
                  </a:cubicBezTo>
                  <a:cubicBezTo>
                    <a:pt x="128" y="76"/>
                    <a:pt x="128" y="76"/>
                    <a:pt x="128" y="76"/>
                  </a:cubicBezTo>
                  <a:lnTo>
                    <a:pt x="128" y="44"/>
                  </a:lnTo>
                  <a:close/>
                  <a:moveTo>
                    <a:pt x="32" y="80"/>
                  </a:moveTo>
                  <a:cubicBezTo>
                    <a:pt x="28" y="80"/>
                    <a:pt x="24" y="77"/>
                    <a:pt x="24" y="72"/>
                  </a:cubicBezTo>
                  <a:cubicBezTo>
                    <a:pt x="24" y="68"/>
                    <a:pt x="28" y="64"/>
                    <a:pt x="32" y="64"/>
                  </a:cubicBezTo>
                  <a:cubicBezTo>
                    <a:pt x="37" y="64"/>
                    <a:pt x="40" y="68"/>
                    <a:pt x="40" y="72"/>
                  </a:cubicBezTo>
                  <a:cubicBezTo>
                    <a:pt x="40" y="77"/>
                    <a:pt x="37" y="80"/>
                    <a:pt x="32" y="80"/>
                  </a:cubicBezTo>
                  <a:close/>
                  <a:moveTo>
                    <a:pt x="76" y="68"/>
                  </a:moveTo>
                  <a:cubicBezTo>
                    <a:pt x="48" y="68"/>
                    <a:pt x="48" y="68"/>
                    <a:pt x="48" y="68"/>
                  </a:cubicBezTo>
                  <a:cubicBezTo>
                    <a:pt x="46" y="62"/>
                    <a:pt x="40" y="56"/>
                    <a:pt x="32" y="56"/>
                  </a:cubicBezTo>
                  <a:cubicBezTo>
                    <a:pt x="25" y="56"/>
                    <a:pt x="19" y="62"/>
                    <a:pt x="17" y="68"/>
                  </a:cubicBezTo>
                  <a:cubicBezTo>
                    <a:pt x="8" y="68"/>
                    <a:pt x="8" y="68"/>
                    <a:pt x="8" y="68"/>
                  </a:cubicBezTo>
                  <a:cubicBezTo>
                    <a:pt x="8" y="8"/>
                    <a:pt x="8" y="8"/>
                    <a:pt x="8" y="8"/>
                  </a:cubicBezTo>
                  <a:cubicBezTo>
                    <a:pt x="76" y="8"/>
                    <a:pt x="76" y="8"/>
                    <a:pt x="76" y="8"/>
                  </a:cubicBezTo>
                  <a:cubicBezTo>
                    <a:pt x="76" y="16"/>
                    <a:pt x="76" y="16"/>
                    <a:pt x="76" y="16"/>
                  </a:cubicBezTo>
                  <a:lnTo>
                    <a:pt x="76" y="68"/>
                  </a:lnTo>
                  <a:close/>
                  <a:moveTo>
                    <a:pt x="100" y="80"/>
                  </a:moveTo>
                  <a:cubicBezTo>
                    <a:pt x="96" y="80"/>
                    <a:pt x="92" y="77"/>
                    <a:pt x="92" y="72"/>
                  </a:cubicBezTo>
                  <a:cubicBezTo>
                    <a:pt x="92" y="68"/>
                    <a:pt x="96" y="64"/>
                    <a:pt x="100" y="64"/>
                  </a:cubicBezTo>
                  <a:cubicBezTo>
                    <a:pt x="105" y="64"/>
                    <a:pt x="108" y="68"/>
                    <a:pt x="108" y="72"/>
                  </a:cubicBezTo>
                  <a:cubicBezTo>
                    <a:pt x="108" y="77"/>
                    <a:pt x="105" y="80"/>
                    <a:pt x="100" y="80"/>
                  </a:cubicBezTo>
                  <a:close/>
                  <a:moveTo>
                    <a:pt x="120" y="68"/>
                  </a:moveTo>
                  <a:cubicBezTo>
                    <a:pt x="116" y="68"/>
                    <a:pt x="116" y="68"/>
                    <a:pt x="116" y="68"/>
                  </a:cubicBezTo>
                  <a:cubicBezTo>
                    <a:pt x="114" y="62"/>
                    <a:pt x="108" y="56"/>
                    <a:pt x="100" y="56"/>
                  </a:cubicBezTo>
                  <a:cubicBezTo>
                    <a:pt x="93" y="56"/>
                    <a:pt x="87" y="62"/>
                    <a:pt x="85" y="68"/>
                  </a:cubicBezTo>
                  <a:cubicBezTo>
                    <a:pt x="84" y="68"/>
                    <a:pt x="84" y="68"/>
                    <a:pt x="84" y="68"/>
                  </a:cubicBezTo>
                  <a:cubicBezTo>
                    <a:pt x="84" y="24"/>
                    <a:pt x="84" y="24"/>
                    <a:pt x="84" y="24"/>
                  </a:cubicBezTo>
                  <a:cubicBezTo>
                    <a:pt x="114" y="24"/>
                    <a:pt x="114" y="24"/>
                    <a:pt x="114" y="24"/>
                  </a:cubicBezTo>
                  <a:cubicBezTo>
                    <a:pt x="120" y="45"/>
                    <a:pt x="120" y="45"/>
                    <a:pt x="120" y="45"/>
                  </a:cubicBezTo>
                  <a:lnTo>
                    <a:pt x="120"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60"/>
            <p:cNvSpPr>
              <a:spLocks/>
            </p:cNvSpPr>
            <p:nvPr/>
          </p:nvSpPr>
          <p:spPr bwMode="auto">
            <a:xfrm>
              <a:off x="6757988" y="2346325"/>
              <a:ext cx="169863" cy="120650"/>
            </a:xfrm>
            <a:custGeom>
              <a:avLst/>
              <a:gdLst>
                <a:gd name="T0" fmla="*/ 43 w 107"/>
                <a:gd name="T1" fmla="*/ 50 h 76"/>
                <a:gd name="T2" fmla="*/ 12 w 107"/>
                <a:gd name="T3" fmla="*/ 19 h 76"/>
                <a:gd name="T4" fmla="*/ 0 w 107"/>
                <a:gd name="T5" fmla="*/ 31 h 76"/>
                <a:gd name="T6" fmla="*/ 43 w 107"/>
                <a:gd name="T7" fmla="*/ 76 h 76"/>
                <a:gd name="T8" fmla="*/ 107 w 107"/>
                <a:gd name="T9" fmla="*/ 12 h 76"/>
                <a:gd name="T10" fmla="*/ 95 w 107"/>
                <a:gd name="T11" fmla="*/ 0 h 76"/>
                <a:gd name="T12" fmla="*/ 43 w 107"/>
                <a:gd name="T13" fmla="*/ 50 h 76"/>
              </a:gdLst>
              <a:ahLst/>
              <a:cxnLst>
                <a:cxn ang="0">
                  <a:pos x="T0" y="T1"/>
                </a:cxn>
                <a:cxn ang="0">
                  <a:pos x="T2" y="T3"/>
                </a:cxn>
                <a:cxn ang="0">
                  <a:pos x="T4" y="T5"/>
                </a:cxn>
                <a:cxn ang="0">
                  <a:pos x="T6" y="T7"/>
                </a:cxn>
                <a:cxn ang="0">
                  <a:pos x="T8" y="T9"/>
                </a:cxn>
                <a:cxn ang="0">
                  <a:pos x="T10" y="T11"/>
                </a:cxn>
                <a:cxn ang="0">
                  <a:pos x="T12" y="T13"/>
                </a:cxn>
              </a:cxnLst>
              <a:rect l="0" t="0" r="r" b="b"/>
              <a:pathLst>
                <a:path w="107" h="76">
                  <a:moveTo>
                    <a:pt x="43" y="50"/>
                  </a:moveTo>
                  <a:lnTo>
                    <a:pt x="12" y="19"/>
                  </a:lnTo>
                  <a:lnTo>
                    <a:pt x="0" y="31"/>
                  </a:lnTo>
                  <a:lnTo>
                    <a:pt x="43" y="76"/>
                  </a:lnTo>
                  <a:lnTo>
                    <a:pt x="107" y="12"/>
                  </a:lnTo>
                  <a:lnTo>
                    <a:pt x="95" y="0"/>
                  </a:lnTo>
                  <a:lnTo>
                    <a:pt x="43"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14862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8"/>
                                        </p:tgtEl>
                                        <p:attrNameLst>
                                          <p:attrName>style.visibility</p:attrName>
                                        </p:attrNameLst>
                                      </p:cBhvr>
                                      <p:to>
                                        <p:strVal val="visible"/>
                                      </p:to>
                                    </p:set>
                                    <p:animEffect transition="in" filter="fade">
                                      <p:cBhvr>
                                        <p:cTn id="11" dur="500"/>
                                        <p:tgtEl>
                                          <p:spTgt spid="8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left)">
                                      <p:cBhvr>
                                        <p:cTn id="15" dur="500"/>
                                        <p:tgtEl>
                                          <p:spTgt spid="2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5"/>
                                        </p:tgtEl>
                                        <p:attrNameLst>
                                          <p:attrName>style.visibility</p:attrName>
                                        </p:attrNameLst>
                                      </p:cBhvr>
                                      <p:to>
                                        <p:strVal val="visible"/>
                                      </p:to>
                                    </p:set>
                                    <p:animEffect transition="in" filter="fade">
                                      <p:cBhvr>
                                        <p:cTn id="23" dur="500"/>
                                        <p:tgtEl>
                                          <p:spTgt spid="95"/>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06"/>
                                        </p:tgtEl>
                                        <p:attrNameLst>
                                          <p:attrName>style.visibility</p:attrName>
                                        </p:attrNameLst>
                                      </p:cBhvr>
                                      <p:to>
                                        <p:strVal val="visible"/>
                                      </p:to>
                                    </p:set>
                                    <p:animEffect transition="in" filter="fade">
                                      <p:cBhvr>
                                        <p:cTn id="27" dur="500"/>
                                        <p:tgtEl>
                                          <p:spTgt spid="106"/>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10"/>
                                        </p:tgtEl>
                                        <p:attrNameLst>
                                          <p:attrName>style.visibility</p:attrName>
                                        </p:attrNameLst>
                                      </p:cBhvr>
                                      <p:to>
                                        <p:strVal val="visible"/>
                                      </p:to>
                                    </p:set>
                                    <p:animEffect transition="in" filter="fade">
                                      <p:cBhvr>
                                        <p:cTn id="39" dur="500"/>
                                        <p:tgtEl>
                                          <p:spTgt spid="110"/>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103"/>
                                        </p:tgtEl>
                                        <p:attrNameLst>
                                          <p:attrName>style.visibility</p:attrName>
                                        </p:attrNameLst>
                                      </p:cBhvr>
                                      <p:to>
                                        <p:strVal val="visible"/>
                                      </p:to>
                                    </p:set>
                                    <p:animEffect transition="in" filter="fade">
                                      <p:cBhvr>
                                        <p:cTn id="51" dur="500"/>
                                        <p:tgtEl>
                                          <p:spTgt spid="103"/>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500"/>
                                        <p:tgtEl>
                                          <p:spTgt spid="8"/>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90"/>
                                        </p:tgtEl>
                                        <p:attrNameLst>
                                          <p:attrName>style.visibility</p:attrName>
                                        </p:attrNameLst>
                                      </p:cBhvr>
                                      <p:to>
                                        <p:strVal val="visible"/>
                                      </p:to>
                                    </p:set>
                                    <p:animEffect transition="in" filter="fade">
                                      <p:cBhvr>
                                        <p:cTn id="63" dur="500"/>
                                        <p:tgtEl>
                                          <p:spTgt spid="90"/>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fade">
                                      <p:cBhvr>
                                        <p:cTn id="71" dur="500"/>
                                        <p:tgtEl>
                                          <p:spTgt spid="14"/>
                                        </p:tgtEl>
                                      </p:cBhvr>
                                    </p:animEffect>
                                  </p:childTnLst>
                                </p:cTn>
                              </p:par>
                            </p:childTnLst>
                          </p:cTn>
                        </p:par>
                        <p:par>
                          <p:cTn id="72" fill="hold">
                            <p:stCondLst>
                              <p:cond delay="8500"/>
                            </p:stCondLst>
                            <p:childTnLst>
                              <p:par>
                                <p:cTn id="73" presetID="10" presetClass="entr" presetSubtype="0" fill="hold" nodeType="afterEffect">
                                  <p:stCondLst>
                                    <p:cond delay="0"/>
                                  </p:stCondLst>
                                  <p:childTnLst>
                                    <p:set>
                                      <p:cBhvr>
                                        <p:cTn id="74" dur="1" fill="hold">
                                          <p:stCondLst>
                                            <p:cond delay="0"/>
                                          </p:stCondLst>
                                        </p:cTn>
                                        <p:tgtEl>
                                          <p:spTgt spid="107"/>
                                        </p:tgtEl>
                                        <p:attrNameLst>
                                          <p:attrName>style.visibility</p:attrName>
                                        </p:attrNameLst>
                                      </p:cBhvr>
                                      <p:to>
                                        <p:strVal val="visible"/>
                                      </p:to>
                                    </p:set>
                                    <p:animEffect transition="in" filter="fade">
                                      <p:cBhvr>
                                        <p:cTn id="75" dur="500"/>
                                        <p:tgtEl>
                                          <p:spTgt spid="107"/>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5"/>
                                        </p:tgtEl>
                                        <p:attrNameLst>
                                          <p:attrName>style.visibility</p:attrName>
                                        </p:attrNameLst>
                                      </p:cBhvr>
                                      <p:to>
                                        <p:strVal val="visible"/>
                                      </p:to>
                                    </p:set>
                                    <p:animEffect transition="in" filter="fade">
                                      <p:cBhvr>
                                        <p:cTn id="79" dur="500"/>
                                        <p:tgtEl>
                                          <p:spTgt spid="5"/>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fade">
                                      <p:cBhvr>
                                        <p:cTn id="83" dur="500"/>
                                        <p:tgtEl>
                                          <p:spTgt spid="10"/>
                                        </p:tgtEl>
                                      </p:cBhvr>
                                    </p:animEffect>
                                  </p:childTnLst>
                                </p:cTn>
                              </p:par>
                            </p:childTnLst>
                          </p:cTn>
                        </p:par>
                        <p:par>
                          <p:cTn id="84" fill="hold">
                            <p:stCondLst>
                              <p:cond delay="10000"/>
                            </p:stCondLst>
                            <p:childTnLst>
                              <p:par>
                                <p:cTn id="85" presetID="22" presetClass="entr" presetSubtype="8" fill="hold" grpId="0" nodeType="afterEffect">
                                  <p:stCondLst>
                                    <p:cond delay="0"/>
                                  </p:stCondLst>
                                  <p:childTnLst>
                                    <p:set>
                                      <p:cBhvr>
                                        <p:cTn id="86" dur="1" fill="hold">
                                          <p:stCondLst>
                                            <p:cond delay="0"/>
                                          </p:stCondLst>
                                        </p:cTn>
                                        <p:tgtEl>
                                          <p:spTgt spid="84"/>
                                        </p:tgtEl>
                                        <p:attrNameLst>
                                          <p:attrName>style.visibility</p:attrName>
                                        </p:attrNameLst>
                                      </p:cBhvr>
                                      <p:to>
                                        <p:strVal val="visible"/>
                                      </p:to>
                                    </p:set>
                                    <p:animEffect transition="in" filter="wipe(left)">
                                      <p:cBhvr>
                                        <p:cTn id="87" dur="500"/>
                                        <p:tgtEl>
                                          <p:spTgt spid="84"/>
                                        </p:tgtEl>
                                      </p:cBhvr>
                                    </p:animEffect>
                                  </p:childTnLst>
                                </p:cTn>
                              </p:par>
                            </p:childTnLst>
                          </p:cTn>
                        </p:par>
                        <p:par>
                          <p:cTn id="88" fill="hold">
                            <p:stCondLst>
                              <p:cond delay="10500"/>
                            </p:stCondLst>
                            <p:childTnLst>
                              <p:par>
                                <p:cTn id="89" presetID="22" presetClass="entr" presetSubtype="8" fill="hold" grpId="0" nodeType="afterEffect">
                                  <p:stCondLst>
                                    <p:cond delay="0"/>
                                  </p:stCondLst>
                                  <p:childTnLst>
                                    <p:set>
                                      <p:cBhvr>
                                        <p:cTn id="90" dur="1" fill="hold">
                                          <p:stCondLst>
                                            <p:cond delay="0"/>
                                          </p:stCondLst>
                                        </p:cTn>
                                        <p:tgtEl>
                                          <p:spTgt spid="86"/>
                                        </p:tgtEl>
                                        <p:attrNameLst>
                                          <p:attrName>style.visibility</p:attrName>
                                        </p:attrNameLst>
                                      </p:cBhvr>
                                      <p:to>
                                        <p:strVal val="visible"/>
                                      </p:to>
                                    </p:set>
                                    <p:animEffect transition="in" filter="wipe(left)">
                                      <p:cBhvr>
                                        <p:cTn id="91" dur="500"/>
                                        <p:tgtEl>
                                          <p:spTgt spid="86"/>
                                        </p:tgtEl>
                                      </p:cBhvr>
                                    </p:animEffect>
                                  </p:childTnLst>
                                </p:cTn>
                              </p:par>
                            </p:childTnLst>
                          </p:cTn>
                        </p:par>
                        <p:par>
                          <p:cTn id="92" fill="hold">
                            <p:stCondLst>
                              <p:cond delay="11000"/>
                            </p:stCondLst>
                            <p:childTnLst>
                              <p:par>
                                <p:cTn id="93" presetID="22" presetClass="entr" presetSubtype="8" fill="hold" grpId="0" nodeType="afterEffect">
                                  <p:stCondLst>
                                    <p:cond delay="0"/>
                                  </p:stCondLst>
                                  <p:childTnLst>
                                    <p:set>
                                      <p:cBhvr>
                                        <p:cTn id="94" dur="1" fill="hold">
                                          <p:stCondLst>
                                            <p:cond delay="0"/>
                                          </p:stCondLst>
                                        </p:cTn>
                                        <p:tgtEl>
                                          <p:spTgt spid="76"/>
                                        </p:tgtEl>
                                        <p:attrNameLst>
                                          <p:attrName>style.visibility</p:attrName>
                                        </p:attrNameLst>
                                      </p:cBhvr>
                                      <p:to>
                                        <p:strVal val="visible"/>
                                      </p:to>
                                    </p:set>
                                    <p:animEffect transition="in" filter="wipe(left)">
                                      <p:cBhvr>
                                        <p:cTn id="95" dur="500"/>
                                        <p:tgtEl>
                                          <p:spTgt spid="76"/>
                                        </p:tgtEl>
                                      </p:cBhvr>
                                    </p:animEffect>
                                  </p:childTnLst>
                                </p:cTn>
                              </p:par>
                            </p:childTnLst>
                          </p:cTn>
                        </p:par>
                        <p:par>
                          <p:cTn id="96" fill="hold">
                            <p:stCondLst>
                              <p:cond delay="11500"/>
                            </p:stCondLst>
                            <p:childTnLst>
                              <p:par>
                                <p:cTn id="97" presetID="22" presetClass="entr" presetSubtype="8" fill="hold" grpId="0" nodeType="afterEffect">
                                  <p:stCondLst>
                                    <p:cond delay="0"/>
                                  </p:stCondLst>
                                  <p:childTnLst>
                                    <p:set>
                                      <p:cBhvr>
                                        <p:cTn id="98" dur="1" fill="hold">
                                          <p:stCondLst>
                                            <p:cond delay="0"/>
                                          </p:stCondLst>
                                        </p:cTn>
                                        <p:tgtEl>
                                          <p:spTgt spid="77"/>
                                        </p:tgtEl>
                                        <p:attrNameLst>
                                          <p:attrName>style.visibility</p:attrName>
                                        </p:attrNameLst>
                                      </p:cBhvr>
                                      <p:to>
                                        <p:strVal val="visible"/>
                                      </p:to>
                                    </p:set>
                                    <p:animEffect transition="in" filter="wipe(left)">
                                      <p:cBhvr>
                                        <p:cTn id="99" dur="500"/>
                                        <p:tgtEl>
                                          <p:spTgt spid="77"/>
                                        </p:tgtEl>
                                      </p:cBhvr>
                                    </p:animEffect>
                                  </p:childTnLst>
                                </p:cTn>
                              </p:par>
                            </p:childTnLst>
                          </p:cTn>
                        </p:par>
                        <p:par>
                          <p:cTn id="100" fill="hold">
                            <p:stCondLst>
                              <p:cond delay="12000"/>
                            </p:stCondLst>
                            <p:childTnLst>
                              <p:par>
                                <p:cTn id="101" presetID="22" presetClass="entr" presetSubtype="8" fill="hold" grpId="0" nodeType="afterEffect">
                                  <p:stCondLst>
                                    <p:cond delay="0"/>
                                  </p:stCondLst>
                                  <p:childTnLst>
                                    <p:set>
                                      <p:cBhvr>
                                        <p:cTn id="102" dur="1" fill="hold">
                                          <p:stCondLst>
                                            <p:cond delay="0"/>
                                          </p:stCondLst>
                                        </p:cTn>
                                        <p:tgtEl>
                                          <p:spTgt spid="78"/>
                                        </p:tgtEl>
                                        <p:attrNameLst>
                                          <p:attrName>style.visibility</p:attrName>
                                        </p:attrNameLst>
                                      </p:cBhvr>
                                      <p:to>
                                        <p:strVal val="visible"/>
                                      </p:to>
                                    </p:set>
                                    <p:animEffect transition="in" filter="wipe(left)">
                                      <p:cBhvr>
                                        <p:cTn id="103" dur="500"/>
                                        <p:tgtEl>
                                          <p:spTgt spid="78"/>
                                        </p:tgtEl>
                                      </p:cBhvr>
                                    </p:animEffect>
                                  </p:childTnLst>
                                </p:cTn>
                              </p:par>
                            </p:childTnLst>
                          </p:cTn>
                        </p:par>
                        <p:par>
                          <p:cTn id="104" fill="hold">
                            <p:stCondLst>
                              <p:cond delay="12500"/>
                            </p:stCondLst>
                            <p:childTnLst>
                              <p:par>
                                <p:cTn id="105" presetID="22" presetClass="entr" presetSubtype="8" fill="hold" grpId="0" nodeType="afterEffect">
                                  <p:stCondLst>
                                    <p:cond delay="0"/>
                                  </p:stCondLst>
                                  <p:childTnLst>
                                    <p:set>
                                      <p:cBhvr>
                                        <p:cTn id="106" dur="1" fill="hold">
                                          <p:stCondLst>
                                            <p:cond delay="0"/>
                                          </p:stCondLst>
                                        </p:cTn>
                                        <p:tgtEl>
                                          <p:spTgt spid="79"/>
                                        </p:tgtEl>
                                        <p:attrNameLst>
                                          <p:attrName>style.visibility</p:attrName>
                                        </p:attrNameLst>
                                      </p:cBhvr>
                                      <p:to>
                                        <p:strVal val="visible"/>
                                      </p:to>
                                    </p:set>
                                    <p:animEffect transition="in" filter="wipe(left)">
                                      <p:cBhvr>
                                        <p:cTn id="107" dur="500"/>
                                        <p:tgtEl>
                                          <p:spTgt spid="79"/>
                                        </p:tgtEl>
                                      </p:cBhvr>
                                    </p:animEffect>
                                  </p:childTnLst>
                                </p:cTn>
                              </p:par>
                            </p:childTnLst>
                          </p:cTn>
                        </p:par>
                        <p:par>
                          <p:cTn id="108" fill="hold">
                            <p:stCondLst>
                              <p:cond delay="13000"/>
                            </p:stCondLst>
                            <p:childTnLst>
                              <p:par>
                                <p:cTn id="109" presetID="22" presetClass="entr" presetSubtype="8" fill="hold" grpId="0" nodeType="afterEffect">
                                  <p:stCondLst>
                                    <p:cond delay="0"/>
                                  </p:stCondLst>
                                  <p:childTnLst>
                                    <p:set>
                                      <p:cBhvr>
                                        <p:cTn id="110" dur="1" fill="hold">
                                          <p:stCondLst>
                                            <p:cond delay="0"/>
                                          </p:stCondLst>
                                        </p:cTn>
                                        <p:tgtEl>
                                          <p:spTgt spid="80"/>
                                        </p:tgtEl>
                                        <p:attrNameLst>
                                          <p:attrName>style.visibility</p:attrName>
                                        </p:attrNameLst>
                                      </p:cBhvr>
                                      <p:to>
                                        <p:strVal val="visible"/>
                                      </p:to>
                                    </p:set>
                                    <p:animEffect transition="in" filter="wipe(left)">
                                      <p:cBhvr>
                                        <p:cTn id="111" dur="500"/>
                                        <p:tgtEl>
                                          <p:spTgt spid="80"/>
                                        </p:tgtEl>
                                      </p:cBhvr>
                                    </p:animEffect>
                                  </p:childTnLst>
                                </p:cTn>
                              </p:par>
                            </p:childTnLst>
                          </p:cTn>
                        </p:par>
                        <p:par>
                          <p:cTn id="112" fill="hold">
                            <p:stCondLst>
                              <p:cond delay="13500"/>
                            </p:stCondLst>
                            <p:childTnLst>
                              <p:par>
                                <p:cTn id="113" presetID="22" presetClass="entr" presetSubtype="8" fill="hold" grpId="0" nodeType="afterEffect">
                                  <p:stCondLst>
                                    <p:cond delay="0"/>
                                  </p:stCondLst>
                                  <p:childTnLst>
                                    <p:set>
                                      <p:cBhvr>
                                        <p:cTn id="114" dur="1" fill="hold">
                                          <p:stCondLst>
                                            <p:cond delay="0"/>
                                          </p:stCondLst>
                                        </p:cTn>
                                        <p:tgtEl>
                                          <p:spTgt spid="81"/>
                                        </p:tgtEl>
                                        <p:attrNameLst>
                                          <p:attrName>style.visibility</p:attrName>
                                        </p:attrNameLst>
                                      </p:cBhvr>
                                      <p:to>
                                        <p:strVal val="visible"/>
                                      </p:to>
                                    </p:set>
                                    <p:animEffect transition="in" filter="wipe(left)">
                                      <p:cBhvr>
                                        <p:cTn id="115" dur="500"/>
                                        <p:tgtEl>
                                          <p:spTgt spid="81"/>
                                        </p:tgtEl>
                                      </p:cBhvr>
                                    </p:animEffect>
                                  </p:childTnLst>
                                </p:cTn>
                              </p:par>
                            </p:childTnLst>
                          </p:cTn>
                        </p:par>
                        <p:par>
                          <p:cTn id="116" fill="hold">
                            <p:stCondLst>
                              <p:cond delay="14000"/>
                            </p:stCondLst>
                            <p:childTnLst>
                              <p:par>
                                <p:cTn id="117" presetID="22" presetClass="entr" presetSubtype="8" fill="hold" grpId="0" nodeType="afterEffect">
                                  <p:stCondLst>
                                    <p:cond delay="0"/>
                                  </p:stCondLst>
                                  <p:childTnLst>
                                    <p:set>
                                      <p:cBhvr>
                                        <p:cTn id="118" dur="1" fill="hold">
                                          <p:stCondLst>
                                            <p:cond delay="0"/>
                                          </p:stCondLst>
                                        </p:cTn>
                                        <p:tgtEl>
                                          <p:spTgt spid="82"/>
                                        </p:tgtEl>
                                        <p:attrNameLst>
                                          <p:attrName>style.visibility</p:attrName>
                                        </p:attrNameLst>
                                      </p:cBhvr>
                                      <p:to>
                                        <p:strVal val="visible"/>
                                      </p:to>
                                    </p:set>
                                    <p:animEffect transition="in" filter="wipe(left)">
                                      <p:cBhvr>
                                        <p:cTn id="119" dur="500"/>
                                        <p:tgtEl>
                                          <p:spTgt spid="82"/>
                                        </p:tgtEl>
                                      </p:cBhvr>
                                    </p:animEffect>
                                  </p:childTnLst>
                                </p:cTn>
                              </p:par>
                            </p:childTnLst>
                          </p:cTn>
                        </p:par>
                        <p:par>
                          <p:cTn id="120" fill="hold">
                            <p:stCondLst>
                              <p:cond delay="14500"/>
                            </p:stCondLst>
                            <p:childTnLst>
                              <p:par>
                                <p:cTn id="121" presetID="22" presetClass="entr" presetSubtype="8" fill="hold" grpId="0" nodeType="afterEffect">
                                  <p:stCondLst>
                                    <p:cond delay="0"/>
                                  </p:stCondLst>
                                  <p:childTnLst>
                                    <p:set>
                                      <p:cBhvr>
                                        <p:cTn id="122" dur="1" fill="hold">
                                          <p:stCondLst>
                                            <p:cond delay="0"/>
                                          </p:stCondLst>
                                        </p:cTn>
                                        <p:tgtEl>
                                          <p:spTgt spid="83"/>
                                        </p:tgtEl>
                                        <p:attrNameLst>
                                          <p:attrName>style.visibility</p:attrName>
                                        </p:attrNameLst>
                                      </p:cBhvr>
                                      <p:to>
                                        <p:strVal val="visible"/>
                                      </p:to>
                                    </p:set>
                                    <p:animEffect transition="in" filter="wipe(left)">
                                      <p:cBhvr>
                                        <p:cTn id="123"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76" grpId="0"/>
      <p:bldP spid="77" grpId="0"/>
      <p:bldP spid="78" grpId="0"/>
      <p:bldP spid="79" grpId="0"/>
      <p:bldP spid="80" grpId="0"/>
      <p:bldP spid="81" grpId="0"/>
      <p:bldP spid="82" grpId="0"/>
      <p:bldP spid="83" grpId="0"/>
      <p:bldP spid="84" grpId="0"/>
      <p:bldP spid="86" grpId="0"/>
      <p:bldP spid="88" grpId="0" animBg="1"/>
      <p:bldP spid="89" grpId="0" animBg="1"/>
      <p:bldP spid="10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E70F585-6AAC-4B2A-A369-4CC2F421721F}"/>
              </a:ext>
            </a:extLst>
          </p:cNvPr>
          <p:cNvSpPr>
            <a:spLocks noGrp="1"/>
          </p:cNvSpPr>
          <p:nvPr>
            <p:ph type="pic" sz="quarter" idx="13"/>
          </p:nvPr>
        </p:nvSpPr>
        <p:spPr/>
      </p:sp>
      <p:sp>
        <p:nvSpPr>
          <p:cNvPr id="9" name="Rectangle 8"/>
          <p:cNvSpPr/>
          <p:nvPr/>
        </p:nvSpPr>
        <p:spPr>
          <a:xfrm>
            <a:off x="0" y="-2"/>
            <a:ext cx="12192000" cy="6858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p:cNvSpPr>
            <a:spLocks noGrp="1"/>
          </p:cNvSpPr>
          <p:nvPr>
            <p:ph type="title"/>
          </p:nvPr>
        </p:nvSpPr>
        <p:spPr/>
        <p:txBody>
          <a:bodyPr>
            <a:normAutofit fontScale="90000"/>
          </a:bodyPr>
          <a:lstStyle/>
          <a:p>
            <a:r>
              <a:rPr lang="id-ID" dirty="0"/>
              <a:t>Section Break</a:t>
            </a:r>
          </a:p>
        </p:txBody>
      </p:sp>
      <p:sp>
        <p:nvSpPr>
          <p:cNvPr id="10" name="Text Placeholder 9"/>
          <p:cNvSpPr>
            <a:spLocks noGrp="1"/>
          </p:cNvSpPr>
          <p:nvPr>
            <p:ph type="body" sz="quarter" idx="14"/>
          </p:nvPr>
        </p:nvSpPr>
        <p:spPr/>
        <p:txBody>
          <a:bodyPr/>
          <a:lstStyle/>
          <a:p>
            <a:r>
              <a:rPr lang="id-ID" dirty="0"/>
              <a:t>Take a sheet and relax</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rcRect r="45394"/>
          <a:stretch>
            <a:fillRect/>
          </a:stretch>
        </p:blipFill>
        <p:spPr>
          <a:xfrm flipV="1">
            <a:off x="6812938" y="-2"/>
            <a:ext cx="5394374" cy="6858002"/>
          </a:xfrm>
          <a:custGeom>
            <a:avLst/>
            <a:gdLst>
              <a:gd name="connsiteX0" fmla="*/ 0 w 4824486"/>
              <a:gd name="connsiteY0" fmla="*/ 0 h 6858000"/>
              <a:gd name="connsiteX1" fmla="*/ 4824486 w 4824486"/>
              <a:gd name="connsiteY1" fmla="*/ 0 h 6858000"/>
              <a:gd name="connsiteX2" fmla="*/ 4824486 w 4824486"/>
              <a:gd name="connsiteY2" fmla="*/ 6858000 h 6858000"/>
              <a:gd name="connsiteX3" fmla="*/ 0 w 4824486"/>
              <a:gd name="connsiteY3" fmla="*/ 6858000 h 6858000"/>
              <a:gd name="connsiteX4" fmla="*/ 0 w 482448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4486" h="6858000">
                <a:moveTo>
                  <a:pt x="0" y="0"/>
                </a:moveTo>
                <a:lnTo>
                  <a:pt x="4824486" y="0"/>
                </a:lnTo>
                <a:lnTo>
                  <a:pt x="4824486" y="6858000"/>
                </a:lnTo>
                <a:lnTo>
                  <a:pt x="0" y="6858000"/>
                </a:lnTo>
                <a:lnTo>
                  <a:pt x="0" y="0"/>
                </a:lnTo>
                <a:close/>
              </a:path>
            </a:pathLst>
          </a:custGeom>
        </p:spPr>
      </p:pic>
    </p:spTree>
    <p:extLst>
      <p:ext uri="{BB962C8B-B14F-4D97-AF65-F5344CB8AC3E}">
        <p14:creationId xmlns:p14="http://schemas.microsoft.com/office/powerpoint/2010/main" val="442592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wipe(left)">
                                      <p:cBhvr>
                                        <p:cTn id="15" dur="500"/>
                                        <p:tgtEl>
                                          <p:spTgt spid="10">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bldP spid="10"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Freeform 45"/>
          <p:cNvSpPr/>
          <p:nvPr/>
        </p:nvSpPr>
        <p:spPr>
          <a:xfrm>
            <a:off x="-13855" y="0"/>
            <a:ext cx="12205855" cy="6487886"/>
          </a:xfrm>
          <a:custGeom>
            <a:avLst/>
            <a:gdLst>
              <a:gd name="connsiteX0" fmla="*/ 0 w 12205851"/>
              <a:gd name="connsiteY0" fmla="*/ 0 h 6487887"/>
              <a:gd name="connsiteX1" fmla="*/ 3200400 w 12205851"/>
              <a:gd name="connsiteY1" fmla="*/ 0 h 6487887"/>
              <a:gd name="connsiteX2" fmla="*/ 3200400 w 12205851"/>
              <a:gd name="connsiteY2" fmla="*/ 1 h 6487887"/>
              <a:gd name="connsiteX3" fmla="*/ 12205851 w 12205851"/>
              <a:gd name="connsiteY3" fmla="*/ 1 h 6487887"/>
              <a:gd name="connsiteX4" fmla="*/ 12205851 w 12205851"/>
              <a:gd name="connsiteY4" fmla="*/ 6487887 h 6487887"/>
              <a:gd name="connsiteX5" fmla="*/ 3282430 w 12205851"/>
              <a:gd name="connsiteY5" fmla="*/ 6487887 h 6487887"/>
              <a:gd name="connsiteX6" fmla="*/ 13854 w 12205851"/>
              <a:gd name="connsiteY6" fmla="*/ 3555980 h 6487887"/>
              <a:gd name="connsiteX7" fmla="*/ 15740 w 12205851"/>
              <a:gd name="connsiteY7" fmla="*/ 3552919 h 6487887"/>
              <a:gd name="connsiteX8" fmla="*/ 0 w 12205851"/>
              <a:gd name="connsiteY8" fmla="*/ 3552919 h 648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5851" h="6487887">
                <a:moveTo>
                  <a:pt x="0" y="0"/>
                </a:moveTo>
                <a:lnTo>
                  <a:pt x="3200400" y="0"/>
                </a:lnTo>
                <a:lnTo>
                  <a:pt x="3200400" y="1"/>
                </a:lnTo>
                <a:lnTo>
                  <a:pt x="12205851" y="1"/>
                </a:lnTo>
                <a:lnTo>
                  <a:pt x="12205851" y="6487887"/>
                </a:lnTo>
                <a:lnTo>
                  <a:pt x="3282430" y="6487887"/>
                </a:lnTo>
                <a:lnTo>
                  <a:pt x="13854" y="3555980"/>
                </a:lnTo>
                <a:lnTo>
                  <a:pt x="15740" y="3552919"/>
                </a:lnTo>
                <a:lnTo>
                  <a:pt x="0" y="355291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 t="45834" r="52095"/>
          <a:stretch/>
        </p:blipFill>
        <p:spPr>
          <a:xfrm flipV="1">
            <a:off x="3931181" y="0"/>
            <a:ext cx="8260819" cy="6531426"/>
          </a:xfrm>
          <a:custGeom>
            <a:avLst/>
            <a:gdLst>
              <a:gd name="connsiteX0" fmla="*/ 0 w 4824486"/>
              <a:gd name="connsiteY0" fmla="*/ 0 h 6858000"/>
              <a:gd name="connsiteX1" fmla="*/ 4824486 w 4824486"/>
              <a:gd name="connsiteY1" fmla="*/ 0 h 6858000"/>
              <a:gd name="connsiteX2" fmla="*/ 4824486 w 4824486"/>
              <a:gd name="connsiteY2" fmla="*/ 6858000 h 6858000"/>
              <a:gd name="connsiteX3" fmla="*/ 0 w 4824486"/>
              <a:gd name="connsiteY3" fmla="*/ 6858000 h 6858000"/>
              <a:gd name="connsiteX4" fmla="*/ 0 w 482448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4486" h="6858000">
                <a:moveTo>
                  <a:pt x="0" y="0"/>
                </a:moveTo>
                <a:lnTo>
                  <a:pt x="4824486" y="0"/>
                </a:lnTo>
                <a:lnTo>
                  <a:pt x="4824486" y="6858000"/>
                </a:lnTo>
                <a:lnTo>
                  <a:pt x="0" y="6858000"/>
                </a:lnTo>
                <a:lnTo>
                  <a:pt x="0" y="0"/>
                </a:lnTo>
                <a:close/>
              </a:path>
            </a:pathLst>
          </a:custGeom>
        </p:spPr>
      </p:pic>
      <p:sp>
        <p:nvSpPr>
          <p:cNvPr id="64" name="Freeform 63"/>
          <p:cNvSpPr/>
          <p:nvPr/>
        </p:nvSpPr>
        <p:spPr>
          <a:xfrm rot="8562307">
            <a:off x="645535" y="4363174"/>
            <a:ext cx="2810215" cy="2517626"/>
          </a:xfrm>
          <a:custGeom>
            <a:avLst/>
            <a:gdLst>
              <a:gd name="connsiteX0" fmla="*/ 1719618 w 3439236"/>
              <a:gd name="connsiteY0" fmla="*/ 0 h 2871558"/>
              <a:gd name="connsiteX1" fmla="*/ 3439236 w 3439236"/>
              <a:gd name="connsiteY1" fmla="*/ 2871558 h 2871558"/>
              <a:gd name="connsiteX2" fmla="*/ 0 w 3439236"/>
              <a:gd name="connsiteY2" fmla="*/ 2871558 h 2871558"/>
              <a:gd name="connsiteX3" fmla="*/ 1719618 w 3439236"/>
              <a:gd name="connsiteY3" fmla="*/ 0 h 2871558"/>
              <a:gd name="connsiteX4" fmla="*/ 1721411 w 3439236"/>
              <a:gd name="connsiteY4" fmla="*/ 282915 h 2871558"/>
              <a:gd name="connsiteX5" fmla="*/ 253476 w 3439236"/>
              <a:gd name="connsiteY5" fmla="*/ 2734192 h 2871558"/>
              <a:gd name="connsiteX6" fmla="*/ 3189346 w 3439236"/>
              <a:gd name="connsiteY6" fmla="*/ 2734192 h 2871558"/>
              <a:gd name="connsiteX7" fmla="*/ 1721411 w 3439236"/>
              <a:gd name="connsiteY7" fmla="*/ 282915 h 287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9236" h="2871558">
                <a:moveTo>
                  <a:pt x="1719618" y="0"/>
                </a:moveTo>
                <a:lnTo>
                  <a:pt x="3439236" y="2871558"/>
                </a:lnTo>
                <a:lnTo>
                  <a:pt x="0" y="2871558"/>
                </a:lnTo>
                <a:lnTo>
                  <a:pt x="1719618" y="0"/>
                </a:lnTo>
                <a:close/>
                <a:moveTo>
                  <a:pt x="1721411" y="282915"/>
                </a:moveTo>
                <a:lnTo>
                  <a:pt x="253476" y="2734192"/>
                </a:lnTo>
                <a:lnTo>
                  <a:pt x="3189346" y="2734192"/>
                </a:lnTo>
                <a:lnTo>
                  <a:pt x="1721411" y="282915"/>
                </a:lnTo>
                <a:close/>
              </a:path>
            </a:pathLst>
          </a:cu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2" name="Title 71"/>
          <p:cNvSpPr>
            <a:spLocks noGrp="1"/>
          </p:cNvSpPr>
          <p:nvPr>
            <p:ph type="title"/>
          </p:nvPr>
        </p:nvSpPr>
        <p:spPr/>
        <p:txBody>
          <a:bodyPr/>
          <a:lstStyle/>
          <a:p>
            <a:r>
              <a:rPr lang="id-ID" dirty="0"/>
              <a:t>Contact</a:t>
            </a:r>
          </a:p>
        </p:txBody>
      </p:sp>
      <p:sp>
        <p:nvSpPr>
          <p:cNvPr id="47" name="Rectangle 46"/>
          <p:cNvSpPr/>
          <p:nvPr/>
        </p:nvSpPr>
        <p:spPr>
          <a:xfrm>
            <a:off x="5407870" y="4027587"/>
            <a:ext cx="3116559" cy="307777"/>
          </a:xfrm>
          <a:prstGeom prst="rect">
            <a:avLst/>
          </a:prstGeom>
        </p:spPr>
        <p:txBody>
          <a:bodyPr wrap="none">
            <a:spAutoFit/>
          </a:bodyPr>
          <a:lstStyle/>
          <a:p>
            <a:r>
              <a:rPr lang="en-US" sz="1400" dirty="0" err="1">
                <a:solidFill>
                  <a:schemeClr val="bg2"/>
                </a:solidFill>
              </a:rPr>
              <a:t>Bouleverd</a:t>
            </a:r>
            <a:r>
              <a:rPr lang="en-US" sz="1400" dirty="0">
                <a:solidFill>
                  <a:schemeClr val="bg2"/>
                </a:solidFill>
              </a:rPr>
              <a:t> of Good Dream, 89898</a:t>
            </a:r>
          </a:p>
        </p:txBody>
      </p:sp>
      <p:sp>
        <p:nvSpPr>
          <p:cNvPr id="50" name="Rectangle 49"/>
          <p:cNvSpPr/>
          <p:nvPr/>
        </p:nvSpPr>
        <p:spPr>
          <a:xfrm>
            <a:off x="5407870" y="4712824"/>
            <a:ext cx="1778051" cy="307777"/>
          </a:xfrm>
          <a:prstGeom prst="rect">
            <a:avLst/>
          </a:prstGeom>
        </p:spPr>
        <p:txBody>
          <a:bodyPr wrap="none">
            <a:spAutoFit/>
          </a:bodyPr>
          <a:lstStyle/>
          <a:p>
            <a:r>
              <a:rPr lang="en-US" sz="1400" dirty="0">
                <a:solidFill>
                  <a:schemeClr val="bg2"/>
                </a:solidFill>
              </a:rPr>
              <a:t>+6288 2546 0845</a:t>
            </a:r>
          </a:p>
        </p:txBody>
      </p:sp>
      <p:sp>
        <p:nvSpPr>
          <p:cNvPr id="56" name="Rectangle 55"/>
          <p:cNvSpPr/>
          <p:nvPr/>
        </p:nvSpPr>
        <p:spPr>
          <a:xfrm>
            <a:off x="5407870" y="2606391"/>
            <a:ext cx="2989921" cy="307777"/>
          </a:xfrm>
          <a:prstGeom prst="rect">
            <a:avLst/>
          </a:prstGeom>
        </p:spPr>
        <p:txBody>
          <a:bodyPr wrap="none">
            <a:spAutoFit/>
          </a:bodyPr>
          <a:lstStyle/>
          <a:p>
            <a:r>
              <a:rPr lang="en-US" sz="1400" dirty="0">
                <a:solidFill>
                  <a:schemeClr val="bg2"/>
                </a:solidFill>
              </a:rPr>
              <a:t>facebook.com/</a:t>
            </a:r>
            <a:r>
              <a:rPr lang="en-US" sz="1400" dirty="0" err="1">
                <a:solidFill>
                  <a:schemeClr val="bg2"/>
                </a:solidFill>
              </a:rPr>
              <a:t>templateparade</a:t>
            </a:r>
            <a:endParaRPr lang="en-US" sz="1400" dirty="0">
              <a:solidFill>
                <a:schemeClr val="bg2"/>
              </a:solidFill>
            </a:endParaRPr>
          </a:p>
        </p:txBody>
      </p:sp>
      <p:sp>
        <p:nvSpPr>
          <p:cNvPr id="59" name="Rectangle 58"/>
          <p:cNvSpPr/>
          <p:nvPr/>
        </p:nvSpPr>
        <p:spPr>
          <a:xfrm>
            <a:off x="5407870" y="3316989"/>
            <a:ext cx="1417376" cy="307777"/>
          </a:xfrm>
          <a:prstGeom prst="rect">
            <a:avLst/>
          </a:prstGeom>
        </p:spPr>
        <p:txBody>
          <a:bodyPr wrap="none">
            <a:spAutoFit/>
          </a:bodyPr>
          <a:lstStyle/>
          <a:p>
            <a:r>
              <a:rPr lang="en-US" sz="1400" dirty="0">
                <a:solidFill>
                  <a:schemeClr val="bg2"/>
                </a:solidFill>
              </a:rPr>
              <a:t>@</a:t>
            </a:r>
            <a:r>
              <a:rPr lang="en-US" sz="1400" dirty="0" err="1">
                <a:solidFill>
                  <a:schemeClr val="bg2"/>
                </a:solidFill>
              </a:rPr>
              <a:t>Temparade</a:t>
            </a:r>
            <a:endParaRPr lang="en-US" sz="1400" dirty="0">
              <a:solidFill>
                <a:schemeClr val="bg2"/>
              </a:solidFill>
            </a:endParaRPr>
          </a:p>
        </p:txBody>
      </p:sp>
      <p:sp>
        <p:nvSpPr>
          <p:cNvPr id="65" name="Freeform 43"/>
          <p:cNvSpPr>
            <a:spLocks/>
          </p:cNvSpPr>
          <p:nvPr/>
        </p:nvSpPr>
        <p:spPr bwMode="auto">
          <a:xfrm rot="16200000">
            <a:off x="4716378" y="2444837"/>
            <a:ext cx="618750" cy="592260"/>
          </a:xfrm>
          <a:custGeom>
            <a:avLst/>
            <a:gdLst>
              <a:gd name="T0" fmla="*/ 202 w 806"/>
              <a:gd name="T1" fmla="*/ 699 h 699"/>
              <a:gd name="T2" fmla="*/ 0 w 806"/>
              <a:gd name="T3" fmla="*/ 350 h 699"/>
              <a:gd name="T4" fmla="*/ 202 w 806"/>
              <a:gd name="T5" fmla="*/ 0 h 699"/>
              <a:gd name="T6" fmla="*/ 605 w 806"/>
              <a:gd name="T7" fmla="*/ 0 h 699"/>
              <a:gd name="T8" fmla="*/ 806 w 806"/>
              <a:gd name="T9" fmla="*/ 350 h 699"/>
              <a:gd name="T10" fmla="*/ 605 w 806"/>
              <a:gd name="T11" fmla="*/ 699 h 699"/>
              <a:gd name="T12" fmla="*/ 202 w 806"/>
              <a:gd name="T13" fmla="*/ 699 h 699"/>
            </a:gdLst>
            <a:ahLst/>
            <a:cxnLst>
              <a:cxn ang="0">
                <a:pos x="T0" y="T1"/>
              </a:cxn>
              <a:cxn ang="0">
                <a:pos x="T2" y="T3"/>
              </a:cxn>
              <a:cxn ang="0">
                <a:pos x="T4" y="T5"/>
              </a:cxn>
              <a:cxn ang="0">
                <a:pos x="T6" y="T7"/>
              </a:cxn>
              <a:cxn ang="0">
                <a:pos x="T8" y="T9"/>
              </a:cxn>
              <a:cxn ang="0">
                <a:pos x="T10" y="T11"/>
              </a:cxn>
              <a:cxn ang="0">
                <a:pos x="T12" y="T13"/>
              </a:cxn>
            </a:cxnLst>
            <a:rect l="0" t="0" r="r" b="b"/>
            <a:pathLst>
              <a:path w="806" h="699">
                <a:moveTo>
                  <a:pt x="202" y="699"/>
                </a:moveTo>
                <a:lnTo>
                  <a:pt x="0" y="350"/>
                </a:lnTo>
                <a:lnTo>
                  <a:pt x="202" y="0"/>
                </a:lnTo>
                <a:lnTo>
                  <a:pt x="605" y="0"/>
                </a:lnTo>
                <a:lnTo>
                  <a:pt x="806" y="350"/>
                </a:lnTo>
                <a:lnTo>
                  <a:pt x="605" y="699"/>
                </a:lnTo>
                <a:lnTo>
                  <a:pt x="202" y="699"/>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8" name="Freeform 101"/>
          <p:cNvSpPr>
            <a:spLocks/>
          </p:cNvSpPr>
          <p:nvPr/>
        </p:nvSpPr>
        <p:spPr bwMode="auto">
          <a:xfrm>
            <a:off x="4953207" y="2595563"/>
            <a:ext cx="145092" cy="299049"/>
          </a:xfrm>
          <a:custGeom>
            <a:avLst/>
            <a:gdLst>
              <a:gd name="T0" fmla="*/ 30 w 120"/>
              <a:gd name="T1" fmla="*/ 248 h 248"/>
              <a:gd name="T2" fmla="*/ 30 w 120"/>
              <a:gd name="T3" fmla="*/ 132 h 248"/>
              <a:gd name="T4" fmla="*/ 0 w 120"/>
              <a:gd name="T5" fmla="*/ 132 h 248"/>
              <a:gd name="T6" fmla="*/ 0 w 120"/>
              <a:gd name="T7" fmla="*/ 90 h 248"/>
              <a:gd name="T8" fmla="*/ 30 w 120"/>
              <a:gd name="T9" fmla="*/ 90 h 248"/>
              <a:gd name="T10" fmla="*/ 30 w 120"/>
              <a:gd name="T11" fmla="*/ 54 h 248"/>
              <a:gd name="T12" fmla="*/ 91 w 120"/>
              <a:gd name="T13" fmla="*/ 0 h 248"/>
              <a:gd name="T14" fmla="*/ 120 w 120"/>
              <a:gd name="T15" fmla="*/ 2 h 248"/>
              <a:gd name="T16" fmla="*/ 119 w 120"/>
              <a:gd name="T17" fmla="*/ 41 h 248"/>
              <a:gd name="T18" fmla="*/ 92 w 120"/>
              <a:gd name="T19" fmla="*/ 41 h 248"/>
              <a:gd name="T20" fmla="*/ 75 w 120"/>
              <a:gd name="T21" fmla="*/ 59 h 248"/>
              <a:gd name="T22" fmla="*/ 75 w 120"/>
              <a:gd name="T23" fmla="*/ 90 h 248"/>
              <a:gd name="T24" fmla="*/ 120 w 120"/>
              <a:gd name="T25" fmla="*/ 90 h 248"/>
              <a:gd name="T26" fmla="*/ 118 w 120"/>
              <a:gd name="T27" fmla="*/ 132 h 248"/>
              <a:gd name="T28" fmla="*/ 75 w 120"/>
              <a:gd name="T29" fmla="*/ 132 h 248"/>
              <a:gd name="T30" fmla="*/ 75 w 120"/>
              <a:gd name="T31" fmla="*/ 248 h 248"/>
              <a:gd name="T32" fmla="*/ 30 w 120"/>
              <a:gd name="T33"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48">
                <a:moveTo>
                  <a:pt x="30" y="248"/>
                </a:moveTo>
                <a:cubicBezTo>
                  <a:pt x="30" y="132"/>
                  <a:pt x="30" y="132"/>
                  <a:pt x="30" y="132"/>
                </a:cubicBezTo>
                <a:cubicBezTo>
                  <a:pt x="0" y="132"/>
                  <a:pt x="0" y="132"/>
                  <a:pt x="0" y="132"/>
                </a:cubicBezTo>
                <a:cubicBezTo>
                  <a:pt x="0" y="90"/>
                  <a:pt x="0" y="90"/>
                  <a:pt x="0" y="90"/>
                </a:cubicBezTo>
                <a:cubicBezTo>
                  <a:pt x="30" y="90"/>
                  <a:pt x="30" y="90"/>
                  <a:pt x="30" y="90"/>
                </a:cubicBezTo>
                <a:cubicBezTo>
                  <a:pt x="30" y="90"/>
                  <a:pt x="30" y="73"/>
                  <a:pt x="30" y="54"/>
                </a:cubicBezTo>
                <a:cubicBezTo>
                  <a:pt x="30" y="26"/>
                  <a:pt x="49" y="0"/>
                  <a:pt x="91" y="0"/>
                </a:cubicBezTo>
                <a:cubicBezTo>
                  <a:pt x="107" y="0"/>
                  <a:pt x="120" y="2"/>
                  <a:pt x="120" y="2"/>
                </a:cubicBezTo>
                <a:cubicBezTo>
                  <a:pt x="119" y="41"/>
                  <a:pt x="119" y="41"/>
                  <a:pt x="119" y="41"/>
                </a:cubicBezTo>
                <a:cubicBezTo>
                  <a:pt x="119" y="41"/>
                  <a:pt x="106" y="41"/>
                  <a:pt x="92" y="41"/>
                </a:cubicBezTo>
                <a:cubicBezTo>
                  <a:pt x="77" y="41"/>
                  <a:pt x="75" y="48"/>
                  <a:pt x="75" y="59"/>
                </a:cubicBezTo>
                <a:cubicBezTo>
                  <a:pt x="75" y="68"/>
                  <a:pt x="75" y="40"/>
                  <a:pt x="75" y="90"/>
                </a:cubicBezTo>
                <a:cubicBezTo>
                  <a:pt x="120" y="90"/>
                  <a:pt x="120" y="90"/>
                  <a:pt x="120" y="90"/>
                </a:cubicBezTo>
                <a:cubicBezTo>
                  <a:pt x="118" y="132"/>
                  <a:pt x="118" y="132"/>
                  <a:pt x="118" y="132"/>
                </a:cubicBezTo>
                <a:cubicBezTo>
                  <a:pt x="75" y="132"/>
                  <a:pt x="75" y="132"/>
                  <a:pt x="75" y="132"/>
                </a:cubicBezTo>
                <a:cubicBezTo>
                  <a:pt x="75" y="248"/>
                  <a:pt x="75" y="248"/>
                  <a:pt x="75" y="248"/>
                </a:cubicBezTo>
                <a:lnTo>
                  <a:pt x="30" y="248"/>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66" name="Freeform 43"/>
          <p:cNvSpPr>
            <a:spLocks/>
          </p:cNvSpPr>
          <p:nvPr/>
        </p:nvSpPr>
        <p:spPr bwMode="auto">
          <a:xfrm rot="16200000">
            <a:off x="4725919" y="3174382"/>
            <a:ext cx="618750" cy="592260"/>
          </a:xfrm>
          <a:custGeom>
            <a:avLst/>
            <a:gdLst>
              <a:gd name="T0" fmla="*/ 202 w 806"/>
              <a:gd name="T1" fmla="*/ 699 h 699"/>
              <a:gd name="T2" fmla="*/ 0 w 806"/>
              <a:gd name="T3" fmla="*/ 350 h 699"/>
              <a:gd name="T4" fmla="*/ 202 w 806"/>
              <a:gd name="T5" fmla="*/ 0 h 699"/>
              <a:gd name="T6" fmla="*/ 605 w 806"/>
              <a:gd name="T7" fmla="*/ 0 h 699"/>
              <a:gd name="T8" fmla="*/ 806 w 806"/>
              <a:gd name="T9" fmla="*/ 350 h 699"/>
              <a:gd name="T10" fmla="*/ 605 w 806"/>
              <a:gd name="T11" fmla="*/ 699 h 699"/>
              <a:gd name="T12" fmla="*/ 202 w 806"/>
              <a:gd name="T13" fmla="*/ 699 h 699"/>
            </a:gdLst>
            <a:ahLst/>
            <a:cxnLst>
              <a:cxn ang="0">
                <a:pos x="T0" y="T1"/>
              </a:cxn>
              <a:cxn ang="0">
                <a:pos x="T2" y="T3"/>
              </a:cxn>
              <a:cxn ang="0">
                <a:pos x="T4" y="T5"/>
              </a:cxn>
              <a:cxn ang="0">
                <a:pos x="T6" y="T7"/>
              </a:cxn>
              <a:cxn ang="0">
                <a:pos x="T8" y="T9"/>
              </a:cxn>
              <a:cxn ang="0">
                <a:pos x="T10" y="T11"/>
              </a:cxn>
              <a:cxn ang="0">
                <a:pos x="T12" y="T13"/>
              </a:cxn>
            </a:cxnLst>
            <a:rect l="0" t="0" r="r" b="b"/>
            <a:pathLst>
              <a:path w="806" h="699">
                <a:moveTo>
                  <a:pt x="202" y="699"/>
                </a:moveTo>
                <a:lnTo>
                  <a:pt x="0" y="350"/>
                </a:lnTo>
                <a:lnTo>
                  <a:pt x="202" y="0"/>
                </a:lnTo>
                <a:lnTo>
                  <a:pt x="605" y="0"/>
                </a:lnTo>
                <a:lnTo>
                  <a:pt x="806" y="350"/>
                </a:lnTo>
                <a:lnTo>
                  <a:pt x="605" y="699"/>
                </a:lnTo>
                <a:lnTo>
                  <a:pt x="202" y="699"/>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03"/>
          <p:cNvSpPr>
            <a:spLocks/>
          </p:cNvSpPr>
          <p:nvPr/>
        </p:nvSpPr>
        <p:spPr bwMode="auto">
          <a:xfrm>
            <a:off x="4904781" y="3381976"/>
            <a:ext cx="271645" cy="220340"/>
          </a:xfrm>
          <a:custGeom>
            <a:avLst/>
            <a:gdLst>
              <a:gd name="T0" fmla="*/ 230 w 230"/>
              <a:gd name="T1" fmla="*/ 22 h 187"/>
              <a:gd name="T2" fmla="*/ 203 w 230"/>
              <a:gd name="T3" fmla="*/ 30 h 187"/>
              <a:gd name="T4" fmla="*/ 224 w 230"/>
              <a:gd name="T5" fmla="*/ 4 h 187"/>
              <a:gd name="T6" fmla="*/ 194 w 230"/>
              <a:gd name="T7" fmla="*/ 15 h 187"/>
              <a:gd name="T8" fmla="*/ 159 w 230"/>
              <a:gd name="T9" fmla="*/ 0 h 187"/>
              <a:gd name="T10" fmla="*/ 112 w 230"/>
              <a:gd name="T11" fmla="*/ 48 h 187"/>
              <a:gd name="T12" fmla="*/ 113 w 230"/>
              <a:gd name="T13" fmla="*/ 58 h 187"/>
              <a:gd name="T14" fmla="*/ 16 w 230"/>
              <a:gd name="T15" fmla="*/ 9 h 187"/>
              <a:gd name="T16" fmla="*/ 10 w 230"/>
              <a:gd name="T17" fmla="*/ 33 h 187"/>
              <a:gd name="T18" fmla="*/ 31 w 230"/>
              <a:gd name="T19" fmla="*/ 72 h 187"/>
              <a:gd name="T20" fmla="*/ 9 w 230"/>
              <a:gd name="T21" fmla="*/ 66 h 187"/>
              <a:gd name="T22" fmla="*/ 9 w 230"/>
              <a:gd name="T23" fmla="*/ 67 h 187"/>
              <a:gd name="T24" fmla="*/ 47 w 230"/>
              <a:gd name="T25" fmla="*/ 113 h 187"/>
              <a:gd name="T26" fmla="*/ 35 w 230"/>
              <a:gd name="T27" fmla="*/ 115 h 187"/>
              <a:gd name="T28" fmla="*/ 26 w 230"/>
              <a:gd name="T29" fmla="*/ 114 h 187"/>
              <a:gd name="T30" fmla="*/ 70 w 230"/>
              <a:gd name="T31" fmla="*/ 147 h 187"/>
              <a:gd name="T32" fmla="*/ 11 w 230"/>
              <a:gd name="T33" fmla="*/ 167 h 187"/>
              <a:gd name="T34" fmla="*/ 0 w 230"/>
              <a:gd name="T35" fmla="*/ 166 h 187"/>
              <a:gd name="T36" fmla="*/ 72 w 230"/>
              <a:gd name="T37" fmla="*/ 187 h 187"/>
              <a:gd name="T38" fmla="*/ 207 w 230"/>
              <a:gd name="T39" fmla="*/ 53 h 187"/>
              <a:gd name="T40" fmla="*/ 207 w 230"/>
              <a:gd name="T41" fmla="*/ 47 h 187"/>
              <a:gd name="T42" fmla="*/ 230 w 230"/>
              <a:gd name="T43" fmla="*/ 2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0" h="187">
                <a:moveTo>
                  <a:pt x="230" y="22"/>
                </a:moveTo>
                <a:cubicBezTo>
                  <a:pt x="222" y="26"/>
                  <a:pt x="213" y="29"/>
                  <a:pt x="203" y="30"/>
                </a:cubicBezTo>
                <a:cubicBezTo>
                  <a:pt x="213" y="24"/>
                  <a:pt x="220" y="15"/>
                  <a:pt x="224" y="4"/>
                </a:cubicBezTo>
                <a:cubicBezTo>
                  <a:pt x="215" y="9"/>
                  <a:pt x="205" y="13"/>
                  <a:pt x="194" y="15"/>
                </a:cubicBezTo>
                <a:cubicBezTo>
                  <a:pt x="185" y="6"/>
                  <a:pt x="173" y="0"/>
                  <a:pt x="159" y="0"/>
                </a:cubicBezTo>
                <a:cubicBezTo>
                  <a:pt x="133" y="0"/>
                  <a:pt x="112" y="21"/>
                  <a:pt x="112" y="48"/>
                </a:cubicBezTo>
                <a:cubicBezTo>
                  <a:pt x="112" y="51"/>
                  <a:pt x="113" y="55"/>
                  <a:pt x="113" y="58"/>
                </a:cubicBezTo>
                <a:cubicBezTo>
                  <a:pt x="74" y="56"/>
                  <a:pt x="39" y="38"/>
                  <a:pt x="16" y="9"/>
                </a:cubicBezTo>
                <a:cubicBezTo>
                  <a:pt x="12" y="16"/>
                  <a:pt x="10" y="24"/>
                  <a:pt x="10" y="33"/>
                </a:cubicBezTo>
                <a:cubicBezTo>
                  <a:pt x="10" y="49"/>
                  <a:pt x="18" y="64"/>
                  <a:pt x="31" y="72"/>
                </a:cubicBezTo>
                <a:cubicBezTo>
                  <a:pt x="23" y="72"/>
                  <a:pt x="16" y="70"/>
                  <a:pt x="9" y="66"/>
                </a:cubicBezTo>
                <a:cubicBezTo>
                  <a:pt x="9" y="66"/>
                  <a:pt x="9" y="66"/>
                  <a:pt x="9" y="67"/>
                </a:cubicBezTo>
                <a:cubicBezTo>
                  <a:pt x="9" y="90"/>
                  <a:pt x="26" y="109"/>
                  <a:pt x="47" y="113"/>
                </a:cubicBezTo>
                <a:cubicBezTo>
                  <a:pt x="43" y="114"/>
                  <a:pt x="39" y="115"/>
                  <a:pt x="35" y="115"/>
                </a:cubicBezTo>
                <a:cubicBezTo>
                  <a:pt x="32" y="115"/>
                  <a:pt x="29" y="114"/>
                  <a:pt x="26" y="114"/>
                </a:cubicBezTo>
                <a:cubicBezTo>
                  <a:pt x="32" y="133"/>
                  <a:pt x="49" y="146"/>
                  <a:pt x="70" y="147"/>
                </a:cubicBezTo>
                <a:cubicBezTo>
                  <a:pt x="54" y="159"/>
                  <a:pt x="33" y="167"/>
                  <a:pt x="11" y="167"/>
                </a:cubicBezTo>
                <a:cubicBezTo>
                  <a:pt x="8" y="167"/>
                  <a:pt x="4" y="167"/>
                  <a:pt x="0" y="166"/>
                </a:cubicBezTo>
                <a:cubicBezTo>
                  <a:pt x="21" y="180"/>
                  <a:pt x="46" y="187"/>
                  <a:pt x="72" y="187"/>
                </a:cubicBezTo>
                <a:cubicBezTo>
                  <a:pt x="159" y="187"/>
                  <a:pt x="207" y="115"/>
                  <a:pt x="207" y="53"/>
                </a:cubicBezTo>
                <a:cubicBezTo>
                  <a:pt x="207" y="51"/>
                  <a:pt x="207" y="49"/>
                  <a:pt x="207" y="47"/>
                </a:cubicBezTo>
                <a:cubicBezTo>
                  <a:pt x="216" y="40"/>
                  <a:pt x="224" y="32"/>
                  <a:pt x="230" y="22"/>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67" name="Freeform 43"/>
          <p:cNvSpPr>
            <a:spLocks/>
          </p:cNvSpPr>
          <p:nvPr/>
        </p:nvSpPr>
        <p:spPr bwMode="auto">
          <a:xfrm rot="16200000">
            <a:off x="4719633" y="3908159"/>
            <a:ext cx="618750" cy="592260"/>
          </a:xfrm>
          <a:custGeom>
            <a:avLst/>
            <a:gdLst>
              <a:gd name="T0" fmla="*/ 202 w 806"/>
              <a:gd name="T1" fmla="*/ 699 h 699"/>
              <a:gd name="T2" fmla="*/ 0 w 806"/>
              <a:gd name="T3" fmla="*/ 350 h 699"/>
              <a:gd name="T4" fmla="*/ 202 w 806"/>
              <a:gd name="T5" fmla="*/ 0 h 699"/>
              <a:gd name="T6" fmla="*/ 605 w 806"/>
              <a:gd name="T7" fmla="*/ 0 h 699"/>
              <a:gd name="T8" fmla="*/ 806 w 806"/>
              <a:gd name="T9" fmla="*/ 350 h 699"/>
              <a:gd name="T10" fmla="*/ 605 w 806"/>
              <a:gd name="T11" fmla="*/ 699 h 699"/>
              <a:gd name="T12" fmla="*/ 202 w 806"/>
              <a:gd name="T13" fmla="*/ 699 h 699"/>
            </a:gdLst>
            <a:ahLst/>
            <a:cxnLst>
              <a:cxn ang="0">
                <a:pos x="T0" y="T1"/>
              </a:cxn>
              <a:cxn ang="0">
                <a:pos x="T2" y="T3"/>
              </a:cxn>
              <a:cxn ang="0">
                <a:pos x="T4" y="T5"/>
              </a:cxn>
              <a:cxn ang="0">
                <a:pos x="T6" y="T7"/>
              </a:cxn>
              <a:cxn ang="0">
                <a:pos x="T8" y="T9"/>
              </a:cxn>
              <a:cxn ang="0">
                <a:pos x="T10" y="T11"/>
              </a:cxn>
              <a:cxn ang="0">
                <a:pos x="T12" y="T13"/>
              </a:cxn>
            </a:cxnLst>
            <a:rect l="0" t="0" r="r" b="b"/>
            <a:pathLst>
              <a:path w="806" h="699">
                <a:moveTo>
                  <a:pt x="202" y="699"/>
                </a:moveTo>
                <a:lnTo>
                  <a:pt x="0" y="350"/>
                </a:lnTo>
                <a:lnTo>
                  <a:pt x="202" y="0"/>
                </a:lnTo>
                <a:lnTo>
                  <a:pt x="605" y="0"/>
                </a:lnTo>
                <a:lnTo>
                  <a:pt x="806" y="350"/>
                </a:lnTo>
                <a:lnTo>
                  <a:pt x="605" y="699"/>
                </a:lnTo>
                <a:lnTo>
                  <a:pt x="202" y="699"/>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43"/>
          <p:cNvSpPr>
            <a:spLocks/>
          </p:cNvSpPr>
          <p:nvPr/>
        </p:nvSpPr>
        <p:spPr bwMode="auto">
          <a:xfrm rot="16200000">
            <a:off x="4716378" y="4613619"/>
            <a:ext cx="618750" cy="592260"/>
          </a:xfrm>
          <a:custGeom>
            <a:avLst/>
            <a:gdLst>
              <a:gd name="T0" fmla="*/ 202 w 806"/>
              <a:gd name="T1" fmla="*/ 699 h 699"/>
              <a:gd name="T2" fmla="*/ 0 w 806"/>
              <a:gd name="T3" fmla="*/ 350 h 699"/>
              <a:gd name="T4" fmla="*/ 202 w 806"/>
              <a:gd name="T5" fmla="*/ 0 h 699"/>
              <a:gd name="T6" fmla="*/ 605 w 806"/>
              <a:gd name="T7" fmla="*/ 0 h 699"/>
              <a:gd name="T8" fmla="*/ 806 w 806"/>
              <a:gd name="T9" fmla="*/ 350 h 699"/>
              <a:gd name="T10" fmla="*/ 605 w 806"/>
              <a:gd name="T11" fmla="*/ 699 h 699"/>
              <a:gd name="T12" fmla="*/ 202 w 806"/>
              <a:gd name="T13" fmla="*/ 699 h 699"/>
            </a:gdLst>
            <a:ahLst/>
            <a:cxnLst>
              <a:cxn ang="0">
                <a:pos x="T0" y="T1"/>
              </a:cxn>
              <a:cxn ang="0">
                <a:pos x="T2" y="T3"/>
              </a:cxn>
              <a:cxn ang="0">
                <a:pos x="T4" y="T5"/>
              </a:cxn>
              <a:cxn ang="0">
                <a:pos x="T6" y="T7"/>
              </a:cxn>
              <a:cxn ang="0">
                <a:pos x="T8" y="T9"/>
              </a:cxn>
              <a:cxn ang="0">
                <a:pos x="T10" y="T11"/>
              </a:cxn>
              <a:cxn ang="0">
                <a:pos x="T12" y="T13"/>
              </a:cxn>
            </a:cxnLst>
            <a:rect l="0" t="0" r="r" b="b"/>
            <a:pathLst>
              <a:path w="806" h="699">
                <a:moveTo>
                  <a:pt x="202" y="699"/>
                </a:moveTo>
                <a:lnTo>
                  <a:pt x="0" y="350"/>
                </a:lnTo>
                <a:lnTo>
                  <a:pt x="202" y="0"/>
                </a:lnTo>
                <a:lnTo>
                  <a:pt x="605" y="0"/>
                </a:lnTo>
                <a:lnTo>
                  <a:pt x="806" y="350"/>
                </a:lnTo>
                <a:lnTo>
                  <a:pt x="605" y="699"/>
                </a:lnTo>
                <a:lnTo>
                  <a:pt x="202" y="699"/>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9" name="Freeform 140"/>
          <p:cNvSpPr>
            <a:spLocks noEditPoints="1"/>
          </p:cNvSpPr>
          <p:nvPr/>
        </p:nvSpPr>
        <p:spPr bwMode="auto">
          <a:xfrm>
            <a:off x="4939467" y="4079369"/>
            <a:ext cx="186759" cy="291811"/>
          </a:xfrm>
          <a:custGeom>
            <a:avLst/>
            <a:gdLst>
              <a:gd name="T0" fmla="*/ 155 w 155"/>
              <a:gd name="T1" fmla="*/ 76 h 242"/>
              <a:gd name="T2" fmla="*/ 155 w 155"/>
              <a:gd name="T3" fmla="*/ 76 h 242"/>
              <a:gd name="T4" fmla="*/ 78 w 155"/>
              <a:gd name="T5" fmla="*/ 0 h 242"/>
              <a:gd name="T6" fmla="*/ 0 w 155"/>
              <a:gd name="T7" fmla="*/ 76 h 242"/>
              <a:gd name="T8" fmla="*/ 0 w 155"/>
              <a:gd name="T9" fmla="*/ 76 h 242"/>
              <a:gd name="T10" fmla="*/ 0 w 155"/>
              <a:gd name="T11" fmla="*/ 79 h 242"/>
              <a:gd name="T12" fmla="*/ 46 w 155"/>
              <a:gd name="T13" fmla="*/ 156 h 242"/>
              <a:gd name="T14" fmla="*/ 78 w 155"/>
              <a:gd name="T15" fmla="*/ 242 h 242"/>
              <a:gd name="T16" fmla="*/ 109 w 155"/>
              <a:gd name="T17" fmla="*/ 156 h 242"/>
              <a:gd name="T18" fmla="*/ 155 w 155"/>
              <a:gd name="T19" fmla="*/ 79 h 242"/>
              <a:gd name="T20" fmla="*/ 155 w 155"/>
              <a:gd name="T21" fmla="*/ 76 h 242"/>
              <a:gd name="T22" fmla="*/ 78 w 155"/>
              <a:gd name="T23" fmla="*/ 100 h 242"/>
              <a:gd name="T24" fmla="*/ 54 w 155"/>
              <a:gd name="T25" fmla="*/ 76 h 242"/>
              <a:gd name="T26" fmla="*/ 78 w 155"/>
              <a:gd name="T27" fmla="*/ 53 h 242"/>
              <a:gd name="T28" fmla="*/ 101 w 155"/>
              <a:gd name="T29" fmla="*/ 76 h 242"/>
              <a:gd name="T30" fmla="*/ 78 w 155"/>
              <a:gd name="T31" fmla="*/ 10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5" h="242">
                <a:moveTo>
                  <a:pt x="155" y="76"/>
                </a:moveTo>
                <a:cubicBezTo>
                  <a:pt x="155" y="76"/>
                  <a:pt x="155" y="76"/>
                  <a:pt x="155" y="76"/>
                </a:cubicBezTo>
                <a:cubicBezTo>
                  <a:pt x="153" y="34"/>
                  <a:pt x="119" y="1"/>
                  <a:pt x="78" y="0"/>
                </a:cubicBezTo>
                <a:cubicBezTo>
                  <a:pt x="36" y="1"/>
                  <a:pt x="2" y="34"/>
                  <a:pt x="0" y="76"/>
                </a:cubicBezTo>
                <a:cubicBezTo>
                  <a:pt x="0" y="76"/>
                  <a:pt x="0" y="76"/>
                  <a:pt x="0" y="76"/>
                </a:cubicBezTo>
                <a:cubicBezTo>
                  <a:pt x="0" y="77"/>
                  <a:pt x="0" y="78"/>
                  <a:pt x="0" y="79"/>
                </a:cubicBezTo>
                <a:cubicBezTo>
                  <a:pt x="0" y="111"/>
                  <a:pt x="26" y="130"/>
                  <a:pt x="46" y="156"/>
                </a:cubicBezTo>
                <a:cubicBezTo>
                  <a:pt x="70" y="186"/>
                  <a:pt x="78" y="242"/>
                  <a:pt x="78" y="242"/>
                </a:cubicBezTo>
                <a:cubicBezTo>
                  <a:pt x="78" y="242"/>
                  <a:pt x="86" y="186"/>
                  <a:pt x="109" y="156"/>
                </a:cubicBezTo>
                <a:cubicBezTo>
                  <a:pt x="129" y="130"/>
                  <a:pt x="155" y="111"/>
                  <a:pt x="155" y="79"/>
                </a:cubicBezTo>
                <a:cubicBezTo>
                  <a:pt x="155" y="78"/>
                  <a:pt x="155" y="77"/>
                  <a:pt x="155" y="76"/>
                </a:cubicBezTo>
                <a:close/>
                <a:moveTo>
                  <a:pt x="78" y="100"/>
                </a:moveTo>
                <a:cubicBezTo>
                  <a:pt x="65" y="100"/>
                  <a:pt x="54" y="89"/>
                  <a:pt x="54" y="76"/>
                </a:cubicBezTo>
                <a:cubicBezTo>
                  <a:pt x="54" y="63"/>
                  <a:pt x="65" y="53"/>
                  <a:pt x="78" y="53"/>
                </a:cubicBezTo>
                <a:cubicBezTo>
                  <a:pt x="91" y="53"/>
                  <a:pt x="101" y="63"/>
                  <a:pt x="101" y="76"/>
                </a:cubicBezTo>
                <a:cubicBezTo>
                  <a:pt x="101" y="89"/>
                  <a:pt x="91" y="100"/>
                  <a:pt x="78" y="100"/>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sz="1800"/>
          </a:p>
        </p:txBody>
      </p:sp>
      <p:grpSp>
        <p:nvGrpSpPr>
          <p:cNvPr id="52" name="Group 51"/>
          <p:cNvGrpSpPr/>
          <p:nvPr/>
        </p:nvGrpSpPr>
        <p:grpSpPr>
          <a:xfrm>
            <a:off x="4910193" y="4739809"/>
            <a:ext cx="246885" cy="330508"/>
            <a:chOff x="8522791" y="5970468"/>
            <a:chExt cx="231529" cy="309951"/>
          </a:xfrm>
          <a:solidFill>
            <a:schemeClr val="accent2"/>
          </a:solidFill>
        </p:grpSpPr>
        <p:sp>
          <p:nvSpPr>
            <p:cNvPr id="53" name="Freeform 93"/>
            <p:cNvSpPr>
              <a:spLocks/>
            </p:cNvSpPr>
            <p:nvPr/>
          </p:nvSpPr>
          <p:spPr bwMode="auto">
            <a:xfrm>
              <a:off x="8522791" y="5999410"/>
              <a:ext cx="187651" cy="281009"/>
            </a:xfrm>
            <a:custGeom>
              <a:avLst/>
              <a:gdLst>
                <a:gd name="T0" fmla="*/ 66 w 160"/>
                <a:gd name="T1" fmla="*/ 62 h 239"/>
                <a:gd name="T2" fmla="*/ 124 w 160"/>
                <a:gd name="T3" fmla="*/ 162 h 239"/>
                <a:gd name="T4" fmla="*/ 160 w 160"/>
                <a:gd name="T5" fmla="*/ 224 h 239"/>
                <a:gd name="T6" fmla="*/ 111 w 160"/>
                <a:gd name="T7" fmla="*/ 228 h 239"/>
                <a:gd name="T8" fmla="*/ 2 w 160"/>
                <a:gd name="T9" fmla="*/ 38 h 239"/>
                <a:gd name="T10" fmla="*/ 31 w 160"/>
                <a:gd name="T11" fmla="*/ 0 h 239"/>
                <a:gd name="T12" fmla="*/ 66 w 160"/>
                <a:gd name="T13" fmla="*/ 62 h 239"/>
              </a:gdLst>
              <a:ahLst/>
              <a:cxnLst>
                <a:cxn ang="0">
                  <a:pos x="T0" y="T1"/>
                </a:cxn>
                <a:cxn ang="0">
                  <a:pos x="T2" y="T3"/>
                </a:cxn>
                <a:cxn ang="0">
                  <a:pos x="T4" y="T5"/>
                </a:cxn>
                <a:cxn ang="0">
                  <a:pos x="T6" y="T7"/>
                </a:cxn>
                <a:cxn ang="0">
                  <a:pos x="T8" y="T9"/>
                </a:cxn>
                <a:cxn ang="0">
                  <a:pos x="T10" y="T11"/>
                </a:cxn>
                <a:cxn ang="0">
                  <a:pos x="T12" y="T13"/>
                </a:cxn>
              </a:cxnLst>
              <a:rect l="0" t="0" r="r" b="b"/>
              <a:pathLst>
                <a:path w="160" h="239">
                  <a:moveTo>
                    <a:pt x="66" y="62"/>
                  </a:moveTo>
                  <a:cubicBezTo>
                    <a:pt x="31" y="83"/>
                    <a:pt x="85" y="184"/>
                    <a:pt x="124" y="162"/>
                  </a:cubicBezTo>
                  <a:cubicBezTo>
                    <a:pt x="131" y="173"/>
                    <a:pt x="153" y="212"/>
                    <a:pt x="160" y="224"/>
                  </a:cubicBezTo>
                  <a:cubicBezTo>
                    <a:pt x="143" y="233"/>
                    <a:pt x="130" y="239"/>
                    <a:pt x="111" y="228"/>
                  </a:cubicBezTo>
                  <a:cubicBezTo>
                    <a:pt x="58" y="198"/>
                    <a:pt x="0" y="98"/>
                    <a:pt x="2" y="38"/>
                  </a:cubicBezTo>
                  <a:cubicBezTo>
                    <a:pt x="2" y="17"/>
                    <a:pt x="15" y="9"/>
                    <a:pt x="31" y="0"/>
                  </a:cubicBezTo>
                  <a:cubicBezTo>
                    <a:pt x="37" y="12"/>
                    <a:pt x="60" y="50"/>
                    <a:pt x="66"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 name="Freeform 94"/>
            <p:cNvSpPr>
              <a:spLocks/>
            </p:cNvSpPr>
            <p:nvPr/>
          </p:nvSpPr>
          <p:spPr bwMode="auto">
            <a:xfrm>
              <a:off x="8562935" y="5970468"/>
              <a:ext cx="82155" cy="103628"/>
            </a:xfrm>
            <a:custGeom>
              <a:avLst/>
              <a:gdLst>
                <a:gd name="T0" fmla="*/ 47 w 70"/>
                <a:gd name="T1" fmla="*/ 85 h 88"/>
                <a:gd name="T2" fmla="*/ 36 w 70"/>
                <a:gd name="T3" fmla="*/ 83 h 88"/>
                <a:gd name="T4" fmla="*/ 3 w 70"/>
                <a:gd name="T5" fmla="*/ 24 h 88"/>
                <a:gd name="T6" fmla="*/ 5 w 70"/>
                <a:gd name="T7" fmla="*/ 13 h 88"/>
                <a:gd name="T8" fmla="*/ 23 w 70"/>
                <a:gd name="T9" fmla="*/ 3 h 88"/>
                <a:gd name="T10" fmla="*/ 34 w 70"/>
                <a:gd name="T11" fmla="*/ 6 h 88"/>
                <a:gd name="T12" fmla="*/ 68 w 70"/>
                <a:gd name="T13" fmla="*/ 64 h 88"/>
                <a:gd name="T14" fmla="*/ 65 w 70"/>
                <a:gd name="T15" fmla="*/ 75 h 88"/>
                <a:gd name="T16" fmla="*/ 47 w 70"/>
                <a:gd name="T17" fmla="*/ 8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88">
                  <a:moveTo>
                    <a:pt x="47" y="85"/>
                  </a:moveTo>
                  <a:cubicBezTo>
                    <a:pt x="44" y="88"/>
                    <a:pt x="39" y="86"/>
                    <a:pt x="36" y="83"/>
                  </a:cubicBezTo>
                  <a:cubicBezTo>
                    <a:pt x="3" y="24"/>
                    <a:pt x="3" y="24"/>
                    <a:pt x="3" y="24"/>
                  </a:cubicBezTo>
                  <a:cubicBezTo>
                    <a:pt x="0" y="20"/>
                    <a:pt x="2" y="15"/>
                    <a:pt x="5" y="13"/>
                  </a:cubicBezTo>
                  <a:cubicBezTo>
                    <a:pt x="23" y="3"/>
                    <a:pt x="23" y="3"/>
                    <a:pt x="23" y="3"/>
                  </a:cubicBezTo>
                  <a:cubicBezTo>
                    <a:pt x="27" y="0"/>
                    <a:pt x="32" y="2"/>
                    <a:pt x="34" y="6"/>
                  </a:cubicBezTo>
                  <a:cubicBezTo>
                    <a:pt x="68" y="64"/>
                    <a:pt x="68" y="64"/>
                    <a:pt x="68" y="64"/>
                  </a:cubicBezTo>
                  <a:cubicBezTo>
                    <a:pt x="70" y="68"/>
                    <a:pt x="69" y="73"/>
                    <a:pt x="65" y="75"/>
                  </a:cubicBezTo>
                  <a:cubicBezTo>
                    <a:pt x="47" y="85"/>
                    <a:pt x="47" y="85"/>
                    <a:pt x="47"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95"/>
            <p:cNvSpPr>
              <a:spLocks/>
            </p:cNvSpPr>
            <p:nvPr/>
          </p:nvSpPr>
          <p:spPr bwMode="auto">
            <a:xfrm>
              <a:off x="8672165" y="6159052"/>
              <a:ext cx="82155" cy="102694"/>
            </a:xfrm>
            <a:custGeom>
              <a:avLst/>
              <a:gdLst>
                <a:gd name="T0" fmla="*/ 47 w 70"/>
                <a:gd name="T1" fmla="*/ 85 h 87"/>
                <a:gd name="T2" fmla="*/ 36 w 70"/>
                <a:gd name="T3" fmla="*/ 82 h 87"/>
                <a:gd name="T4" fmla="*/ 2 w 70"/>
                <a:gd name="T5" fmla="*/ 23 h 87"/>
                <a:gd name="T6" fmla="*/ 5 w 70"/>
                <a:gd name="T7" fmla="*/ 12 h 87"/>
                <a:gd name="T8" fmla="*/ 23 w 70"/>
                <a:gd name="T9" fmla="*/ 2 h 87"/>
                <a:gd name="T10" fmla="*/ 34 w 70"/>
                <a:gd name="T11" fmla="*/ 5 h 87"/>
                <a:gd name="T12" fmla="*/ 68 w 70"/>
                <a:gd name="T13" fmla="*/ 63 h 87"/>
                <a:gd name="T14" fmla="*/ 65 w 70"/>
                <a:gd name="T15" fmla="*/ 74 h 87"/>
                <a:gd name="T16" fmla="*/ 47 w 70"/>
                <a:gd name="T17" fmla="*/ 8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87">
                  <a:moveTo>
                    <a:pt x="47" y="85"/>
                  </a:moveTo>
                  <a:cubicBezTo>
                    <a:pt x="43" y="87"/>
                    <a:pt x="38" y="86"/>
                    <a:pt x="36" y="82"/>
                  </a:cubicBezTo>
                  <a:cubicBezTo>
                    <a:pt x="2" y="23"/>
                    <a:pt x="2" y="23"/>
                    <a:pt x="2" y="23"/>
                  </a:cubicBezTo>
                  <a:cubicBezTo>
                    <a:pt x="0" y="19"/>
                    <a:pt x="1" y="14"/>
                    <a:pt x="5" y="12"/>
                  </a:cubicBezTo>
                  <a:cubicBezTo>
                    <a:pt x="23" y="2"/>
                    <a:pt x="23" y="2"/>
                    <a:pt x="23" y="2"/>
                  </a:cubicBezTo>
                  <a:cubicBezTo>
                    <a:pt x="27" y="0"/>
                    <a:pt x="32" y="1"/>
                    <a:pt x="34" y="5"/>
                  </a:cubicBezTo>
                  <a:cubicBezTo>
                    <a:pt x="68" y="63"/>
                    <a:pt x="68" y="63"/>
                    <a:pt x="68" y="63"/>
                  </a:cubicBezTo>
                  <a:cubicBezTo>
                    <a:pt x="70" y="67"/>
                    <a:pt x="69" y="72"/>
                    <a:pt x="65" y="74"/>
                  </a:cubicBezTo>
                  <a:cubicBezTo>
                    <a:pt x="47" y="85"/>
                    <a:pt x="47" y="85"/>
                    <a:pt x="47"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249307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right)">
                                      <p:cBhvr>
                                        <p:cTn id="15" dur="500"/>
                                        <p:tgtEl>
                                          <p:spTgt spid="20"/>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72"/>
                                        </p:tgtEl>
                                        <p:attrNameLst>
                                          <p:attrName>style.visibility</p:attrName>
                                        </p:attrNameLst>
                                      </p:cBhvr>
                                      <p:to>
                                        <p:strVal val="visible"/>
                                      </p:to>
                                    </p:set>
                                    <p:animEffect transition="in" filter="wipe(left)">
                                      <p:cBhvr>
                                        <p:cTn id="19" dur="500"/>
                                        <p:tgtEl>
                                          <p:spTgt spid="72"/>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wipe(left)">
                                      <p:cBhvr>
                                        <p:cTn id="23" dur="500"/>
                                        <p:tgtEl>
                                          <p:spTgt spid="58"/>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wipe(left)">
                                      <p:cBhvr>
                                        <p:cTn id="27" dur="500"/>
                                        <p:tgtEl>
                                          <p:spTgt spid="65"/>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wipe(left)">
                                      <p:cBhvr>
                                        <p:cTn id="31" dur="500"/>
                                        <p:tgtEl>
                                          <p:spTgt spid="56"/>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wipe(left)">
                                      <p:cBhvr>
                                        <p:cTn id="35" dur="500"/>
                                        <p:tgtEl>
                                          <p:spTgt spid="61"/>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66"/>
                                        </p:tgtEl>
                                        <p:attrNameLst>
                                          <p:attrName>style.visibility</p:attrName>
                                        </p:attrNameLst>
                                      </p:cBhvr>
                                      <p:to>
                                        <p:strVal val="visible"/>
                                      </p:to>
                                    </p:set>
                                    <p:animEffect transition="in" filter="wipe(left)">
                                      <p:cBhvr>
                                        <p:cTn id="39" dur="500"/>
                                        <p:tgtEl>
                                          <p:spTgt spid="66"/>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wipe(left)">
                                      <p:cBhvr>
                                        <p:cTn id="43" dur="500"/>
                                        <p:tgtEl>
                                          <p:spTgt spid="59"/>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wipe(left)">
                                      <p:cBhvr>
                                        <p:cTn id="47" dur="500"/>
                                        <p:tgtEl>
                                          <p:spTgt spid="49"/>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67"/>
                                        </p:tgtEl>
                                        <p:attrNameLst>
                                          <p:attrName>style.visibility</p:attrName>
                                        </p:attrNameLst>
                                      </p:cBhvr>
                                      <p:to>
                                        <p:strVal val="visible"/>
                                      </p:to>
                                    </p:set>
                                    <p:animEffect transition="in" filter="wipe(left)">
                                      <p:cBhvr>
                                        <p:cTn id="51" dur="500"/>
                                        <p:tgtEl>
                                          <p:spTgt spid="67"/>
                                        </p:tgtEl>
                                      </p:cBhvr>
                                    </p:animEffect>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wipe(left)">
                                      <p:cBhvr>
                                        <p:cTn id="55" dur="500"/>
                                        <p:tgtEl>
                                          <p:spTgt spid="47"/>
                                        </p:tgtEl>
                                      </p:cBhvr>
                                    </p:animEffect>
                                  </p:childTnLst>
                                </p:cTn>
                              </p:par>
                            </p:childTnLst>
                          </p:cTn>
                        </p:par>
                        <p:par>
                          <p:cTn id="56" fill="hold">
                            <p:stCondLst>
                              <p:cond delay="6500"/>
                            </p:stCondLst>
                            <p:childTnLst>
                              <p:par>
                                <p:cTn id="57" presetID="22" presetClass="entr" presetSubtype="8" fill="hold" nodeType="after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wipe(left)">
                                      <p:cBhvr>
                                        <p:cTn id="59" dur="500"/>
                                        <p:tgtEl>
                                          <p:spTgt spid="52"/>
                                        </p:tgtEl>
                                      </p:cBhvr>
                                    </p:animEffect>
                                  </p:childTnLst>
                                </p:cTn>
                              </p:par>
                            </p:childTnLst>
                          </p:cTn>
                        </p:par>
                        <p:par>
                          <p:cTn id="60" fill="hold">
                            <p:stCondLst>
                              <p:cond delay="7000"/>
                            </p:stCondLst>
                            <p:childTnLst>
                              <p:par>
                                <p:cTn id="61" presetID="22" presetClass="entr" presetSubtype="8" fill="hold" grpId="0" nodeType="afterEffect">
                                  <p:stCondLst>
                                    <p:cond delay="0"/>
                                  </p:stCondLst>
                                  <p:childTnLst>
                                    <p:set>
                                      <p:cBhvr>
                                        <p:cTn id="62" dur="1" fill="hold">
                                          <p:stCondLst>
                                            <p:cond delay="0"/>
                                          </p:stCondLst>
                                        </p:cTn>
                                        <p:tgtEl>
                                          <p:spTgt spid="68"/>
                                        </p:tgtEl>
                                        <p:attrNameLst>
                                          <p:attrName>style.visibility</p:attrName>
                                        </p:attrNameLst>
                                      </p:cBhvr>
                                      <p:to>
                                        <p:strVal val="visible"/>
                                      </p:to>
                                    </p:set>
                                    <p:animEffect transition="in" filter="wipe(left)">
                                      <p:cBhvr>
                                        <p:cTn id="63" dur="500"/>
                                        <p:tgtEl>
                                          <p:spTgt spid="68"/>
                                        </p:tgtEl>
                                      </p:cBhvr>
                                    </p:animEffect>
                                  </p:childTnLst>
                                </p:cTn>
                              </p:par>
                            </p:childTnLst>
                          </p:cTn>
                        </p:par>
                        <p:par>
                          <p:cTn id="64" fill="hold">
                            <p:stCondLst>
                              <p:cond delay="7500"/>
                            </p:stCondLst>
                            <p:childTnLst>
                              <p:par>
                                <p:cTn id="65" presetID="22" presetClass="entr" presetSubtype="8" fill="hold" grpId="0" nodeType="afterEffect">
                                  <p:stCondLst>
                                    <p:cond delay="0"/>
                                  </p:stCondLst>
                                  <p:childTnLst>
                                    <p:set>
                                      <p:cBhvr>
                                        <p:cTn id="66" dur="1" fill="hold">
                                          <p:stCondLst>
                                            <p:cond delay="0"/>
                                          </p:stCondLst>
                                        </p:cTn>
                                        <p:tgtEl>
                                          <p:spTgt spid="50"/>
                                        </p:tgtEl>
                                        <p:attrNameLst>
                                          <p:attrName>style.visibility</p:attrName>
                                        </p:attrNameLst>
                                      </p:cBhvr>
                                      <p:to>
                                        <p:strVal val="visible"/>
                                      </p:to>
                                    </p:set>
                                    <p:animEffect transition="in" filter="wipe(left)">
                                      <p:cBhvr>
                                        <p:cTn id="6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64" grpId="0" animBg="1"/>
      <p:bldP spid="72" grpId="0"/>
      <p:bldP spid="47" grpId="0"/>
      <p:bldP spid="50" grpId="0"/>
      <p:bldP spid="56" grpId="0"/>
      <p:bldP spid="59" grpId="0"/>
      <p:bldP spid="65" grpId="0" animBg="1"/>
      <p:bldP spid="58" grpId="0" animBg="1"/>
      <p:bldP spid="66" grpId="0" animBg="1"/>
      <p:bldP spid="61" grpId="0" animBg="1"/>
      <p:bldP spid="67" grpId="0" animBg="1"/>
      <p:bldP spid="68" grpId="0" animBg="1"/>
      <p:bldP spid="4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a:xfrm>
            <a:off x="-13855" y="0"/>
            <a:ext cx="122058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2" name="Title 71"/>
          <p:cNvSpPr>
            <a:spLocks noGrp="1"/>
          </p:cNvSpPr>
          <p:nvPr>
            <p:ph type="title"/>
          </p:nvPr>
        </p:nvSpPr>
        <p:spPr/>
        <p:txBody>
          <a:bodyPr/>
          <a:lstStyle/>
          <a:p>
            <a:r>
              <a:rPr lang="id-ID" dirty="0"/>
              <a:t>Thank You</a:t>
            </a:r>
          </a:p>
        </p:txBody>
      </p:sp>
      <p:sp>
        <p:nvSpPr>
          <p:cNvPr id="25" name="Freeform 24"/>
          <p:cNvSpPr/>
          <p:nvPr/>
        </p:nvSpPr>
        <p:spPr>
          <a:xfrm>
            <a:off x="2714171" y="-130630"/>
            <a:ext cx="6778172" cy="3512605"/>
          </a:xfrm>
          <a:custGeom>
            <a:avLst/>
            <a:gdLst>
              <a:gd name="connsiteX0" fmla="*/ 0 w 2553597"/>
              <a:gd name="connsiteY0" fmla="*/ 0 h 2287726"/>
              <a:gd name="connsiteX1" fmla="*/ 136971 w 2553597"/>
              <a:gd name="connsiteY1" fmla="*/ 0 h 2287726"/>
              <a:gd name="connsiteX2" fmla="*/ 1275334 w 2553597"/>
              <a:gd name="connsiteY2" fmla="*/ 2039682 h 2287726"/>
              <a:gd name="connsiteX3" fmla="*/ 2413697 w 2553597"/>
              <a:gd name="connsiteY3" fmla="*/ 0 h 2287726"/>
              <a:gd name="connsiteX4" fmla="*/ 2553597 w 2553597"/>
              <a:gd name="connsiteY4" fmla="*/ 0 h 2287726"/>
              <a:gd name="connsiteX5" fmla="*/ 1276799 w 2553597"/>
              <a:gd name="connsiteY5" fmla="*/ 2287726 h 228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3597" h="2287726">
                <a:moveTo>
                  <a:pt x="0" y="0"/>
                </a:moveTo>
                <a:lnTo>
                  <a:pt x="136971" y="0"/>
                </a:lnTo>
                <a:lnTo>
                  <a:pt x="1275334" y="2039682"/>
                </a:lnTo>
                <a:lnTo>
                  <a:pt x="2413697" y="0"/>
                </a:lnTo>
                <a:lnTo>
                  <a:pt x="2553597" y="0"/>
                </a:lnTo>
                <a:lnTo>
                  <a:pt x="1276799" y="2287726"/>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Rectangle 26"/>
          <p:cNvSpPr/>
          <p:nvPr/>
        </p:nvSpPr>
        <p:spPr>
          <a:xfrm>
            <a:off x="2394858" y="4481286"/>
            <a:ext cx="7460343" cy="738664"/>
          </a:xfrm>
          <a:prstGeom prst="rect">
            <a:avLst/>
          </a:prstGeom>
        </p:spPr>
        <p:txBody>
          <a:bodyPr wrap="square">
            <a:spAutoFit/>
          </a:bodyPr>
          <a:lstStyle/>
          <a:p>
            <a:pPr algn="ctr">
              <a:lnSpc>
                <a:spcPct val="150000"/>
              </a:lnSpc>
            </a:pPr>
            <a:r>
              <a:rPr lang="en-US" sz="1400" dirty="0">
                <a:solidFill>
                  <a:schemeClr val="bg2"/>
                </a:solidFill>
              </a:rPr>
              <a:t>Throughout our </a:t>
            </a:r>
            <a:r>
              <a:rPr lang="en-US" sz="1400" dirty="0" err="1">
                <a:solidFill>
                  <a:schemeClr val="bg2"/>
                </a:solidFill>
              </a:rPr>
              <a:t>organisation</a:t>
            </a:r>
            <a:r>
              <a:rPr lang="en-US" sz="1400" dirty="0">
                <a:solidFill>
                  <a:schemeClr val="bg2"/>
                </a:solidFill>
              </a:rPr>
              <a:t> we’ve always looked to bring together the right skills and knowledge to support our technology development, network growth and customer service. </a:t>
            </a:r>
          </a:p>
        </p:txBody>
      </p:sp>
    </p:spTree>
    <p:extLst>
      <p:ext uri="{BB962C8B-B14F-4D97-AF65-F5344CB8AC3E}">
        <p14:creationId xmlns:p14="http://schemas.microsoft.com/office/powerpoint/2010/main" val="114785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wipe(left)">
                                      <p:cBhvr>
                                        <p:cTn id="16" dur="500"/>
                                        <p:tgtEl>
                                          <p:spTgt spid="72"/>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left)">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72" grpId="0"/>
      <p:bldP spid="25" grpId="0" animBg="1"/>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38200" y="854339"/>
            <a:ext cx="10515600" cy="579356"/>
          </a:xfrm>
        </p:spPr>
        <p:txBody>
          <a:bodyPr>
            <a:noAutofit/>
          </a:bodyPr>
          <a:lstStyle/>
          <a:p>
            <a:r>
              <a:rPr lang="zh-Hant" altLang="en-US" b="0" dirty="0">
                <a:latin typeface="Microsoft JhengHei" panose="020B0604030504040204" pitchFamily="34" charset="-120"/>
                <a:ea typeface="Microsoft JhengHei" panose="020B0604030504040204" pitchFamily="34" charset="-120"/>
              </a:rPr>
              <a:t>關於色彩</a:t>
            </a:r>
            <a:endParaRPr lang="id-ID" b="0" dirty="0">
              <a:latin typeface="Microsoft JhengHei" panose="020B0604030504040204" pitchFamily="34" charset="-120"/>
              <a:ea typeface="Microsoft JhengHei" panose="020B0604030504040204" pitchFamily="34" charset="-120"/>
            </a:endParaRPr>
          </a:p>
        </p:txBody>
      </p:sp>
      <p:sp>
        <p:nvSpPr>
          <p:cNvPr id="9" name="Text Placeholder 8"/>
          <p:cNvSpPr>
            <a:spLocks noGrp="1"/>
          </p:cNvSpPr>
          <p:nvPr>
            <p:ph type="body" sz="quarter" idx="13"/>
          </p:nvPr>
        </p:nvSpPr>
        <p:spPr>
          <a:xfrm>
            <a:off x="838200" y="1712398"/>
            <a:ext cx="10515600" cy="730141"/>
          </a:xfrm>
        </p:spPr>
        <p:txBody>
          <a:bodyPr anchor="t">
            <a:normAutofit fontScale="92500" lnSpcReduction="10000"/>
          </a:bodyPr>
          <a:lstStyle/>
          <a:p>
            <a:r>
              <a:rPr lang="zh-Hant" altLang="en-US" dirty="0">
                <a:solidFill>
                  <a:schemeClr val="tx2"/>
                </a:solidFill>
              </a:rPr>
              <a:t>為了帶給客人猶如：微風拂面、新葉、嫩枝篩下的藍天，神清氣爽地將頭微抬，雙手伸展的清新感受，</a:t>
            </a:r>
            <a:endParaRPr lang="en-US" altLang="zh-Hant" dirty="0">
              <a:solidFill>
                <a:schemeClr val="tx2"/>
              </a:solidFill>
            </a:endParaRPr>
          </a:p>
          <a:p>
            <a:r>
              <a:rPr lang="zh-Hant" altLang="en-US" dirty="0">
                <a:solidFill>
                  <a:schemeClr val="tx2"/>
                </a:solidFill>
              </a:rPr>
              <a:t>我們特地由春天的色調中選出讓客人第一眼看見我們的設計就能立即感受我們推出的新產品能讓他們有浸淫在春季萬物滋長的滋潤中。</a:t>
            </a:r>
            <a:br>
              <a:rPr lang="en-US" altLang="zh-Hant" dirty="0">
                <a:solidFill>
                  <a:schemeClr val="tx2"/>
                </a:solidFill>
              </a:rPr>
            </a:br>
            <a:endParaRPr lang="id-ID" dirty="0">
              <a:solidFill>
                <a:schemeClr val="tx2"/>
              </a:solidFill>
            </a:endParaRPr>
          </a:p>
          <a:p>
            <a:endParaRPr lang="id-ID" dirty="0"/>
          </a:p>
        </p:txBody>
      </p:sp>
      <p:sp>
        <p:nvSpPr>
          <p:cNvPr id="15" name="TextBox 14"/>
          <p:cNvSpPr txBox="1"/>
          <p:nvPr/>
        </p:nvSpPr>
        <p:spPr>
          <a:xfrm>
            <a:off x="537356" y="4310317"/>
            <a:ext cx="936000" cy="369332"/>
          </a:xfrm>
          <a:prstGeom prst="rect">
            <a:avLst/>
          </a:prstGeom>
          <a:noFill/>
        </p:spPr>
        <p:txBody>
          <a:bodyPr wrap="square" rtlCol="0">
            <a:spAutoFit/>
          </a:bodyPr>
          <a:lstStyle/>
          <a:p>
            <a:pPr algn="ctr"/>
            <a:r>
              <a:rPr lang="zh-Hant" altLang="en-US" b="1" dirty="0">
                <a:solidFill>
                  <a:schemeClr val="accent1"/>
                </a:solidFill>
                <a:latin typeface="Microsoft JhengHei" panose="020B0604030504040204" pitchFamily="34" charset="-120"/>
                <a:ea typeface="Microsoft JhengHei" panose="020B0604030504040204" pitchFamily="34" charset="-120"/>
              </a:rPr>
              <a:t>嫩新綠</a:t>
            </a:r>
            <a:endParaRPr lang="id-ID" b="1" dirty="0">
              <a:solidFill>
                <a:schemeClr val="accent1"/>
              </a:solidFill>
              <a:latin typeface="Microsoft JhengHei" panose="020B0604030504040204" pitchFamily="34" charset="-120"/>
              <a:ea typeface="Microsoft JhengHei" panose="020B0604030504040204" pitchFamily="34" charset="-120"/>
            </a:endParaRPr>
          </a:p>
        </p:txBody>
      </p:sp>
      <p:sp>
        <p:nvSpPr>
          <p:cNvPr id="16" name="TextBox 15"/>
          <p:cNvSpPr txBox="1"/>
          <p:nvPr/>
        </p:nvSpPr>
        <p:spPr>
          <a:xfrm>
            <a:off x="537356" y="4733015"/>
            <a:ext cx="936000" cy="335413"/>
          </a:xfrm>
          <a:prstGeom prst="rect">
            <a:avLst/>
          </a:prstGeom>
          <a:noFill/>
          <a:ln>
            <a:noFill/>
          </a:ln>
        </p:spPr>
        <p:txBody>
          <a:bodyPr wrap="square" rtlCol="0">
            <a:spAutoFit/>
          </a:bodyPr>
          <a:lstStyle/>
          <a:p>
            <a:pPr algn="just">
              <a:lnSpc>
                <a:spcPct val="150000"/>
              </a:lnSpc>
            </a:pPr>
            <a:r>
              <a:rPr lang="id-ID" sz="1200" b="1" dirty="0">
                <a:solidFill>
                  <a:schemeClr val="tx2"/>
                </a:solidFill>
                <a:latin typeface="Microsoft JhengHei" panose="020B0604030504040204" pitchFamily="34" charset="-120"/>
                <a:ea typeface="Microsoft JhengHei" panose="020B0604030504040204" pitchFamily="34" charset="-120"/>
              </a:rPr>
              <a:t># CAEC49</a:t>
            </a:r>
            <a:endParaRPr lang="en-US" sz="1200" b="1" dirty="0">
              <a:solidFill>
                <a:schemeClr val="tx2"/>
              </a:solidFill>
              <a:latin typeface="Microsoft JhengHei" panose="020B0604030504040204" pitchFamily="34" charset="-120"/>
              <a:ea typeface="Microsoft JhengHei" panose="020B0604030504040204" pitchFamily="34" charset="-120"/>
            </a:endParaRPr>
          </a:p>
        </p:txBody>
      </p:sp>
      <p:sp>
        <p:nvSpPr>
          <p:cNvPr id="40" name="Freeform 43"/>
          <p:cNvSpPr>
            <a:spLocks/>
          </p:cNvSpPr>
          <p:nvPr/>
        </p:nvSpPr>
        <p:spPr bwMode="auto">
          <a:xfrm rot="16200000">
            <a:off x="382001" y="2721242"/>
            <a:ext cx="1368000" cy="1368000"/>
          </a:xfrm>
          <a:prstGeom prst="ellipse">
            <a:avLst/>
          </a:prstGeom>
          <a:solidFill>
            <a:srgbClr val="CAEC49"/>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TextBox 46"/>
          <p:cNvSpPr txBox="1"/>
          <p:nvPr/>
        </p:nvSpPr>
        <p:spPr>
          <a:xfrm>
            <a:off x="2552684" y="4310317"/>
            <a:ext cx="936000" cy="369332"/>
          </a:xfrm>
          <a:prstGeom prst="rect">
            <a:avLst/>
          </a:prstGeom>
          <a:noFill/>
        </p:spPr>
        <p:txBody>
          <a:bodyPr wrap="square" rtlCol="0">
            <a:spAutoFit/>
          </a:bodyPr>
          <a:lstStyle/>
          <a:p>
            <a:pPr algn="ctr"/>
            <a:r>
              <a:rPr lang="zh-Hant" altLang="en-US" b="1" dirty="0">
                <a:solidFill>
                  <a:schemeClr val="accent1"/>
                </a:solidFill>
                <a:latin typeface="Microsoft JhengHei" panose="020B0604030504040204" pitchFamily="34" charset="-120"/>
                <a:ea typeface="Microsoft JhengHei" panose="020B0604030504040204" pitchFamily="34" charset="-120"/>
              </a:rPr>
              <a:t>漫姿櫻</a:t>
            </a:r>
            <a:endParaRPr lang="id-ID" b="1" dirty="0">
              <a:solidFill>
                <a:schemeClr val="accent1"/>
              </a:solidFill>
              <a:latin typeface="Microsoft JhengHei" panose="020B0604030504040204" pitchFamily="34" charset="-120"/>
              <a:ea typeface="Microsoft JhengHei" panose="020B0604030504040204" pitchFamily="34" charset="-120"/>
            </a:endParaRPr>
          </a:p>
        </p:txBody>
      </p:sp>
      <p:sp>
        <p:nvSpPr>
          <p:cNvPr id="59" name="TextBox 58"/>
          <p:cNvSpPr txBox="1"/>
          <p:nvPr/>
        </p:nvSpPr>
        <p:spPr>
          <a:xfrm>
            <a:off x="6583340" y="4310317"/>
            <a:ext cx="937250" cy="369332"/>
          </a:xfrm>
          <a:prstGeom prst="rect">
            <a:avLst/>
          </a:prstGeom>
          <a:noFill/>
        </p:spPr>
        <p:txBody>
          <a:bodyPr wrap="square" rtlCol="0">
            <a:spAutoFit/>
          </a:bodyPr>
          <a:lstStyle/>
          <a:p>
            <a:pPr algn="ctr"/>
            <a:r>
              <a:rPr lang="zh-Hant" altLang="en-US" b="1" dirty="0">
                <a:solidFill>
                  <a:schemeClr val="accent1"/>
                </a:solidFill>
                <a:latin typeface="Microsoft JhengHei" panose="020B0604030504040204" pitchFamily="34" charset="-120"/>
                <a:ea typeface="Microsoft JhengHei" panose="020B0604030504040204" pitchFamily="34" charset="-120"/>
              </a:rPr>
              <a:t>初夏紫</a:t>
            </a:r>
            <a:endParaRPr lang="id-ID" b="1" dirty="0">
              <a:solidFill>
                <a:schemeClr val="accent1"/>
              </a:solidFill>
              <a:latin typeface="Microsoft JhengHei" panose="020B0604030504040204" pitchFamily="34" charset="-120"/>
              <a:ea typeface="Microsoft JhengHei" panose="020B0604030504040204" pitchFamily="34" charset="-120"/>
            </a:endParaRPr>
          </a:p>
        </p:txBody>
      </p:sp>
      <p:sp>
        <p:nvSpPr>
          <p:cNvPr id="63" name="TextBox 62"/>
          <p:cNvSpPr txBox="1"/>
          <p:nvPr/>
        </p:nvSpPr>
        <p:spPr>
          <a:xfrm>
            <a:off x="8599918" y="4310317"/>
            <a:ext cx="937057" cy="369332"/>
          </a:xfrm>
          <a:prstGeom prst="rect">
            <a:avLst/>
          </a:prstGeom>
          <a:noFill/>
        </p:spPr>
        <p:txBody>
          <a:bodyPr wrap="square" rtlCol="0">
            <a:spAutoFit/>
          </a:bodyPr>
          <a:lstStyle/>
          <a:p>
            <a:pPr algn="ctr"/>
            <a:r>
              <a:rPr lang="zh-Hant" altLang="en-US" b="1" dirty="0">
                <a:solidFill>
                  <a:schemeClr val="accent1"/>
                </a:solidFill>
                <a:latin typeface="Microsoft JhengHei" panose="020B0604030504040204" pitchFamily="34" charset="-120"/>
                <a:ea typeface="Microsoft JhengHei" panose="020B0604030504040204" pitchFamily="34" charset="-120"/>
              </a:rPr>
              <a:t>枝篩藍</a:t>
            </a:r>
            <a:endParaRPr lang="id-ID" b="1" dirty="0">
              <a:solidFill>
                <a:schemeClr val="accent1"/>
              </a:solidFill>
              <a:latin typeface="Microsoft JhengHei" panose="020B0604030504040204" pitchFamily="34" charset="-120"/>
              <a:ea typeface="Microsoft JhengHei" panose="020B0604030504040204" pitchFamily="34" charset="-120"/>
            </a:endParaRPr>
          </a:p>
        </p:txBody>
      </p:sp>
      <p:sp>
        <p:nvSpPr>
          <p:cNvPr id="20" name="Freeform 43">
            <a:extLst>
              <a:ext uri="{FF2B5EF4-FFF2-40B4-BE49-F238E27FC236}">
                <a16:creationId xmlns:a16="http://schemas.microsoft.com/office/drawing/2014/main" id="{D2543B20-D0E7-6547-BE69-DE86B7D890F3}"/>
              </a:ext>
            </a:extLst>
          </p:cNvPr>
          <p:cNvSpPr>
            <a:spLocks/>
          </p:cNvSpPr>
          <p:nvPr/>
        </p:nvSpPr>
        <p:spPr bwMode="auto">
          <a:xfrm rot="16200000">
            <a:off x="2389443" y="2721243"/>
            <a:ext cx="1368000" cy="1368000"/>
          </a:xfrm>
          <a:prstGeom prst="ellipse">
            <a:avLst/>
          </a:pr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Freeform 43">
            <a:extLst>
              <a:ext uri="{FF2B5EF4-FFF2-40B4-BE49-F238E27FC236}">
                <a16:creationId xmlns:a16="http://schemas.microsoft.com/office/drawing/2014/main" id="{D04D2ADB-AF39-9748-ADCF-F0F2F4CD503D}"/>
              </a:ext>
            </a:extLst>
          </p:cNvPr>
          <p:cNvSpPr>
            <a:spLocks/>
          </p:cNvSpPr>
          <p:nvPr/>
        </p:nvSpPr>
        <p:spPr bwMode="auto">
          <a:xfrm rot="16200000">
            <a:off x="4396885" y="2721243"/>
            <a:ext cx="1368000" cy="1368000"/>
          </a:xfrm>
          <a:prstGeom prst="ellipse">
            <a:avLst/>
          </a:prstGeom>
          <a:solidFill>
            <a:srgbClr val="F9D7D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 name="Freeform 43">
            <a:extLst>
              <a:ext uri="{FF2B5EF4-FFF2-40B4-BE49-F238E27FC236}">
                <a16:creationId xmlns:a16="http://schemas.microsoft.com/office/drawing/2014/main" id="{39B465D2-B6B4-6B48-A473-69FDBB1975D0}"/>
              </a:ext>
            </a:extLst>
          </p:cNvPr>
          <p:cNvSpPr>
            <a:spLocks/>
          </p:cNvSpPr>
          <p:nvPr/>
        </p:nvSpPr>
        <p:spPr bwMode="auto">
          <a:xfrm rot="16200000">
            <a:off x="6404327" y="2721243"/>
            <a:ext cx="1368000" cy="1368000"/>
          </a:xfrm>
          <a:prstGeom prst="ellipse">
            <a:avLst/>
          </a:prstGeom>
          <a:solidFill>
            <a:srgbClr val="AE9FF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43">
            <a:extLst>
              <a:ext uri="{FF2B5EF4-FFF2-40B4-BE49-F238E27FC236}">
                <a16:creationId xmlns:a16="http://schemas.microsoft.com/office/drawing/2014/main" id="{23B76693-01FB-1740-9C58-3E2DD4CFACCF}"/>
              </a:ext>
            </a:extLst>
          </p:cNvPr>
          <p:cNvSpPr>
            <a:spLocks/>
          </p:cNvSpPr>
          <p:nvPr/>
        </p:nvSpPr>
        <p:spPr bwMode="auto">
          <a:xfrm rot="16200000">
            <a:off x="8411769" y="2721242"/>
            <a:ext cx="1368000" cy="1368000"/>
          </a:xfrm>
          <a:prstGeom prst="ellipse">
            <a:avLst/>
          </a:prstGeom>
          <a:solidFill>
            <a:srgbClr val="B9EDF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43">
            <a:extLst>
              <a:ext uri="{FF2B5EF4-FFF2-40B4-BE49-F238E27FC236}">
                <a16:creationId xmlns:a16="http://schemas.microsoft.com/office/drawing/2014/main" id="{8FE76B2A-447D-7F47-A78C-D5702A0C37D4}"/>
              </a:ext>
            </a:extLst>
          </p:cNvPr>
          <p:cNvSpPr>
            <a:spLocks/>
          </p:cNvSpPr>
          <p:nvPr/>
        </p:nvSpPr>
        <p:spPr bwMode="auto">
          <a:xfrm rot="16200000">
            <a:off x="10419210" y="2721242"/>
            <a:ext cx="1368000" cy="1368000"/>
          </a:xfrm>
          <a:prstGeom prst="ellipse">
            <a:avLst/>
          </a:prstGeom>
          <a:solidFill>
            <a:srgbClr val="96AEE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TextBox 46">
            <a:extLst>
              <a:ext uri="{FF2B5EF4-FFF2-40B4-BE49-F238E27FC236}">
                <a16:creationId xmlns:a16="http://schemas.microsoft.com/office/drawing/2014/main" id="{19E2AD98-462B-224E-B310-80B27B773F57}"/>
              </a:ext>
            </a:extLst>
          </p:cNvPr>
          <p:cNvSpPr txBox="1"/>
          <p:nvPr/>
        </p:nvSpPr>
        <p:spPr>
          <a:xfrm>
            <a:off x="4568012" y="4310317"/>
            <a:ext cx="936000" cy="369332"/>
          </a:xfrm>
          <a:prstGeom prst="rect">
            <a:avLst/>
          </a:prstGeom>
          <a:noFill/>
        </p:spPr>
        <p:txBody>
          <a:bodyPr wrap="square" rtlCol="0">
            <a:spAutoFit/>
          </a:bodyPr>
          <a:lstStyle/>
          <a:p>
            <a:pPr algn="ctr"/>
            <a:r>
              <a:rPr lang="zh-Hant" altLang="en-US" b="1" dirty="0">
                <a:solidFill>
                  <a:schemeClr val="accent1"/>
                </a:solidFill>
                <a:latin typeface="Microsoft JhengHei" panose="020B0604030504040204" pitchFamily="34" charset="-120"/>
                <a:ea typeface="Microsoft JhengHei" panose="020B0604030504040204" pitchFamily="34" charset="-120"/>
              </a:rPr>
              <a:t>春雪櫻</a:t>
            </a:r>
            <a:endParaRPr lang="id-ID" b="1" dirty="0">
              <a:solidFill>
                <a:schemeClr val="accent1"/>
              </a:solidFill>
              <a:latin typeface="Microsoft JhengHei" panose="020B0604030504040204" pitchFamily="34" charset="-120"/>
              <a:ea typeface="Microsoft JhengHei" panose="020B0604030504040204" pitchFamily="34" charset="-120"/>
            </a:endParaRPr>
          </a:p>
        </p:txBody>
      </p:sp>
      <p:sp>
        <p:nvSpPr>
          <p:cNvPr id="26" name="TextBox 62">
            <a:extLst>
              <a:ext uri="{FF2B5EF4-FFF2-40B4-BE49-F238E27FC236}">
                <a16:creationId xmlns:a16="http://schemas.microsoft.com/office/drawing/2014/main" id="{28CC46B3-FDAA-D241-884F-48D7D3763851}"/>
              </a:ext>
            </a:extLst>
          </p:cNvPr>
          <p:cNvSpPr txBox="1"/>
          <p:nvPr/>
        </p:nvSpPr>
        <p:spPr>
          <a:xfrm>
            <a:off x="10616302" y="4310317"/>
            <a:ext cx="935978" cy="369332"/>
          </a:xfrm>
          <a:prstGeom prst="rect">
            <a:avLst/>
          </a:prstGeom>
          <a:noFill/>
        </p:spPr>
        <p:txBody>
          <a:bodyPr wrap="square" rtlCol="0">
            <a:spAutoFit/>
          </a:bodyPr>
          <a:lstStyle/>
          <a:p>
            <a:pPr algn="ctr"/>
            <a:r>
              <a:rPr lang="zh-Hant" altLang="en-US" b="1" dirty="0">
                <a:solidFill>
                  <a:schemeClr val="accent1"/>
                </a:solidFill>
                <a:latin typeface="Microsoft JhengHei" panose="020B0604030504040204" pitchFamily="34" charset="-120"/>
                <a:ea typeface="Microsoft JhengHei" panose="020B0604030504040204" pitchFamily="34" charset="-120"/>
              </a:rPr>
              <a:t>夕靛藍</a:t>
            </a:r>
            <a:endParaRPr lang="id-ID" b="1" dirty="0">
              <a:solidFill>
                <a:schemeClr val="accent1"/>
              </a:solidFill>
              <a:latin typeface="Microsoft JhengHei" panose="020B0604030504040204" pitchFamily="34" charset="-120"/>
              <a:ea typeface="Microsoft JhengHei" panose="020B0604030504040204" pitchFamily="34" charset="-120"/>
            </a:endParaRPr>
          </a:p>
        </p:txBody>
      </p:sp>
      <p:sp>
        <p:nvSpPr>
          <p:cNvPr id="27" name="TextBox 15">
            <a:extLst>
              <a:ext uri="{FF2B5EF4-FFF2-40B4-BE49-F238E27FC236}">
                <a16:creationId xmlns:a16="http://schemas.microsoft.com/office/drawing/2014/main" id="{F3B58AAE-D90B-D347-814A-F1D676B158EE}"/>
              </a:ext>
            </a:extLst>
          </p:cNvPr>
          <p:cNvSpPr txBox="1"/>
          <p:nvPr/>
        </p:nvSpPr>
        <p:spPr>
          <a:xfrm>
            <a:off x="2552684" y="4733015"/>
            <a:ext cx="936000" cy="335413"/>
          </a:xfrm>
          <a:prstGeom prst="rect">
            <a:avLst/>
          </a:prstGeom>
          <a:noFill/>
          <a:ln>
            <a:noFill/>
          </a:ln>
        </p:spPr>
        <p:txBody>
          <a:bodyPr wrap="square" rtlCol="0">
            <a:spAutoFit/>
          </a:bodyPr>
          <a:lstStyle/>
          <a:p>
            <a:pPr algn="just">
              <a:lnSpc>
                <a:spcPct val="150000"/>
              </a:lnSpc>
            </a:pPr>
            <a:r>
              <a:rPr lang="id-ID" sz="1200" b="1" dirty="0">
                <a:solidFill>
                  <a:schemeClr val="tx2"/>
                </a:solidFill>
                <a:latin typeface="Microsoft JhengHei" panose="020B0604030504040204" pitchFamily="34" charset="-120"/>
                <a:ea typeface="Microsoft JhengHei" panose="020B0604030504040204" pitchFamily="34" charset="-120"/>
              </a:rPr>
              <a:t># F18386</a:t>
            </a:r>
            <a:endParaRPr lang="en-US" sz="1200" b="1" dirty="0">
              <a:solidFill>
                <a:schemeClr val="tx2"/>
              </a:solidFill>
              <a:latin typeface="Microsoft JhengHei" panose="020B0604030504040204" pitchFamily="34" charset="-120"/>
              <a:ea typeface="Microsoft JhengHei" panose="020B0604030504040204" pitchFamily="34" charset="-120"/>
            </a:endParaRPr>
          </a:p>
        </p:txBody>
      </p:sp>
      <p:sp>
        <p:nvSpPr>
          <p:cNvPr id="28" name="TextBox 15">
            <a:extLst>
              <a:ext uri="{FF2B5EF4-FFF2-40B4-BE49-F238E27FC236}">
                <a16:creationId xmlns:a16="http://schemas.microsoft.com/office/drawing/2014/main" id="{4900D4D4-CEE0-8647-A683-C7B4DE94FCB3}"/>
              </a:ext>
            </a:extLst>
          </p:cNvPr>
          <p:cNvSpPr txBox="1"/>
          <p:nvPr/>
        </p:nvSpPr>
        <p:spPr>
          <a:xfrm>
            <a:off x="4568012" y="4699096"/>
            <a:ext cx="936000" cy="369332"/>
          </a:xfrm>
          <a:prstGeom prst="rect">
            <a:avLst/>
          </a:prstGeom>
          <a:noFill/>
          <a:ln>
            <a:noFill/>
          </a:ln>
        </p:spPr>
        <p:txBody>
          <a:bodyPr wrap="square" rtlCol="0">
            <a:spAutoFit/>
          </a:bodyPr>
          <a:lstStyle/>
          <a:p>
            <a:pPr algn="just">
              <a:lnSpc>
                <a:spcPct val="150000"/>
              </a:lnSpc>
            </a:pPr>
            <a:r>
              <a:rPr lang="id-ID" sz="1200" dirty="0">
                <a:solidFill>
                  <a:schemeClr val="tx2"/>
                </a:solidFill>
                <a:latin typeface="Microsoft JhengHei" panose="020B0604030504040204" pitchFamily="34" charset="-120"/>
                <a:ea typeface="Microsoft JhengHei" panose="020B0604030504040204" pitchFamily="34" charset="-120"/>
              </a:rPr>
              <a:t># F9D7D3</a:t>
            </a:r>
            <a:endParaRPr lang="en-US" sz="1200" dirty="0">
              <a:solidFill>
                <a:schemeClr val="tx2"/>
              </a:solidFill>
              <a:latin typeface="Microsoft JhengHei" panose="020B0604030504040204" pitchFamily="34" charset="-120"/>
              <a:ea typeface="Microsoft JhengHei" panose="020B0604030504040204" pitchFamily="34" charset="-120"/>
            </a:endParaRPr>
          </a:p>
        </p:txBody>
      </p:sp>
      <p:sp>
        <p:nvSpPr>
          <p:cNvPr id="29" name="TextBox 15">
            <a:extLst>
              <a:ext uri="{FF2B5EF4-FFF2-40B4-BE49-F238E27FC236}">
                <a16:creationId xmlns:a16="http://schemas.microsoft.com/office/drawing/2014/main" id="{20BA385B-7DB5-0E4E-8E24-9043250A1677}"/>
              </a:ext>
            </a:extLst>
          </p:cNvPr>
          <p:cNvSpPr txBox="1"/>
          <p:nvPr/>
        </p:nvSpPr>
        <p:spPr>
          <a:xfrm>
            <a:off x="6583340" y="4715916"/>
            <a:ext cx="936000" cy="335413"/>
          </a:xfrm>
          <a:prstGeom prst="rect">
            <a:avLst/>
          </a:prstGeom>
          <a:noFill/>
          <a:ln>
            <a:noFill/>
          </a:ln>
        </p:spPr>
        <p:txBody>
          <a:bodyPr wrap="square" rtlCol="0">
            <a:spAutoFit/>
          </a:bodyPr>
          <a:lstStyle/>
          <a:p>
            <a:pPr algn="just">
              <a:lnSpc>
                <a:spcPct val="150000"/>
              </a:lnSpc>
            </a:pPr>
            <a:r>
              <a:rPr lang="id-ID" sz="1200" b="1" dirty="0">
                <a:solidFill>
                  <a:schemeClr val="tx2"/>
                </a:solidFill>
                <a:latin typeface="Microsoft JhengHei" panose="020B0604030504040204" pitchFamily="34" charset="-120"/>
                <a:ea typeface="Microsoft JhengHei" panose="020B0604030504040204" pitchFamily="34" charset="-120"/>
              </a:rPr>
              <a:t># AE9FF4</a:t>
            </a:r>
            <a:endParaRPr lang="en-US" sz="1200" b="1" dirty="0">
              <a:solidFill>
                <a:schemeClr val="tx2"/>
              </a:solidFill>
              <a:latin typeface="Microsoft JhengHei" panose="020B0604030504040204" pitchFamily="34" charset="-120"/>
              <a:ea typeface="Microsoft JhengHei" panose="020B0604030504040204" pitchFamily="34" charset="-120"/>
            </a:endParaRPr>
          </a:p>
        </p:txBody>
      </p:sp>
      <p:sp>
        <p:nvSpPr>
          <p:cNvPr id="30" name="TextBox 15">
            <a:extLst>
              <a:ext uri="{FF2B5EF4-FFF2-40B4-BE49-F238E27FC236}">
                <a16:creationId xmlns:a16="http://schemas.microsoft.com/office/drawing/2014/main" id="{E6DDD4D2-8F0A-254F-A4D8-1A5287F9C8A4}"/>
              </a:ext>
            </a:extLst>
          </p:cNvPr>
          <p:cNvSpPr txBox="1"/>
          <p:nvPr/>
        </p:nvSpPr>
        <p:spPr>
          <a:xfrm>
            <a:off x="8627769" y="4699096"/>
            <a:ext cx="936000" cy="335413"/>
          </a:xfrm>
          <a:prstGeom prst="rect">
            <a:avLst/>
          </a:prstGeom>
          <a:noFill/>
          <a:ln>
            <a:noFill/>
          </a:ln>
        </p:spPr>
        <p:txBody>
          <a:bodyPr wrap="square" rtlCol="0">
            <a:spAutoFit/>
          </a:bodyPr>
          <a:lstStyle/>
          <a:p>
            <a:pPr algn="just">
              <a:lnSpc>
                <a:spcPct val="150000"/>
              </a:lnSpc>
            </a:pPr>
            <a:r>
              <a:rPr lang="id-ID" sz="1200" b="1" dirty="0">
                <a:solidFill>
                  <a:schemeClr val="tx2"/>
                </a:solidFill>
                <a:latin typeface="Microsoft JhengHei" panose="020B0604030504040204" pitchFamily="34" charset="-120"/>
                <a:ea typeface="Microsoft JhengHei" panose="020B0604030504040204" pitchFamily="34" charset="-120"/>
              </a:rPr>
              <a:t># B9EDF4</a:t>
            </a:r>
            <a:endParaRPr lang="en-US" sz="1200" b="1" dirty="0">
              <a:solidFill>
                <a:schemeClr val="tx2"/>
              </a:solidFill>
              <a:latin typeface="Microsoft JhengHei" panose="020B0604030504040204" pitchFamily="34" charset="-120"/>
              <a:ea typeface="Microsoft JhengHei" panose="020B0604030504040204" pitchFamily="34" charset="-120"/>
            </a:endParaRPr>
          </a:p>
        </p:txBody>
      </p:sp>
      <p:sp>
        <p:nvSpPr>
          <p:cNvPr id="31" name="TextBox 15">
            <a:extLst>
              <a:ext uri="{FF2B5EF4-FFF2-40B4-BE49-F238E27FC236}">
                <a16:creationId xmlns:a16="http://schemas.microsoft.com/office/drawing/2014/main" id="{D790695E-87B1-C244-A996-AD6C4430908B}"/>
              </a:ext>
            </a:extLst>
          </p:cNvPr>
          <p:cNvSpPr txBox="1"/>
          <p:nvPr/>
        </p:nvSpPr>
        <p:spPr>
          <a:xfrm>
            <a:off x="10613533" y="4733015"/>
            <a:ext cx="936000" cy="335413"/>
          </a:xfrm>
          <a:prstGeom prst="rect">
            <a:avLst/>
          </a:prstGeom>
          <a:noFill/>
          <a:ln>
            <a:noFill/>
          </a:ln>
        </p:spPr>
        <p:txBody>
          <a:bodyPr wrap="square" rtlCol="0">
            <a:spAutoFit/>
          </a:bodyPr>
          <a:lstStyle/>
          <a:p>
            <a:pPr algn="just">
              <a:lnSpc>
                <a:spcPct val="150000"/>
              </a:lnSpc>
            </a:pPr>
            <a:r>
              <a:rPr lang="id-ID" sz="1200" b="1" dirty="0">
                <a:solidFill>
                  <a:schemeClr val="tx2"/>
                </a:solidFill>
                <a:latin typeface="Microsoft JhengHei" panose="020B0604030504040204" pitchFamily="34" charset="-120"/>
                <a:ea typeface="Microsoft JhengHei" panose="020B0604030504040204" pitchFamily="34" charset="-120"/>
              </a:rPr>
              <a:t># 96AEE4</a:t>
            </a:r>
            <a:endParaRPr lang="en-US" sz="1200" b="1" dirty="0">
              <a:solidFill>
                <a:schemeClr val="tx2"/>
              </a:solidFill>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370686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wipe(left)">
                                      <p:cBhvr>
                                        <p:cTn id="11" dur="500"/>
                                        <p:tgtEl>
                                          <p:spTgt spid="9">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wipe(left)">
                                      <p:cBhvr>
                                        <p:cTn id="15" dur="500"/>
                                        <p:tgtEl>
                                          <p:spTgt spid="9">
                                            <p:txEl>
                                              <p:pRg st="1" end="1"/>
                                            </p:txEl>
                                          </p:spTgt>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p:cTn id="19" dur="500" fill="hold"/>
                                        <p:tgtEl>
                                          <p:spTgt spid="40"/>
                                        </p:tgtEl>
                                        <p:attrNameLst>
                                          <p:attrName>ppt_w</p:attrName>
                                        </p:attrNameLst>
                                      </p:cBhvr>
                                      <p:tavLst>
                                        <p:tav tm="0">
                                          <p:val>
                                            <p:fltVal val="0"/>
                                          </p:val>
                                        </p:tav>
                                        <p:tav tm="100000">
                                          <p:val>
                                            <p:strVal val="#ppt_w"/>
                                          </p:val>
                                        </p:tav>
                                      </p:tavLst>
                                    </p:anim>
                                    <p:anim calcmode="lin" valueType="num">
                                      <p:cBhvr>
                                        <p:cTn id="20" dur="500" fill="hold"/>
                                        <p:tgtEl>
                                          <p:spTgt spid="40"/>
                                        </p:tgtEl>
                                        <p:attrNameLst>
                                          <p:attrName>ppt_h</p:attrName>
                                        </p:attrNameLst>
                                      </p:cBhvr>
                                      <p:tavLst>
                                        <p:tav tm="0">
                                          <p:val>
                                            <p:fltVal val="0"/>
                                          </p:val>
                                        </p:tav>
                                        <p:tav tm="100000">
                                          <p:val>
                                            <p:strVal val="#ppt_h"/>
                                          </p:val>
                                        </p:tav>
                                      </p:tavLst>
                                    </p:anim>
                                    <p:animEffect transition="in" filter="fade">
                                      <p:cBhvr>
                                        <p:cTn id="21" dur="500"/>
                                        <p:tgtEl>
                                          <p:spTgt spid="40"/>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left)">
                                      <p:cBhvr>
                                        <p:cTn id="25" dur="500"/>
                                        <p:tgtEl>
                                          <p:spTgt spid="15"/>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childTnLst>
                          </p:cTn>
                        </p:par>
                        <p:par>
                          <p:cTn id="30" fill="hold">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wipe(left)">
                                      <p:cBhvr>
                                        <p:cTn id="33" dur="500"/>
                                        <p:tgtEl>
                                          <p:spTgt spid="47"/>
                                        </p:tgtEl>
                                      </p:cBhvr>
                                    </p:animEffect>
                                  </p:childTnLst>
                                </p:cTn>
                              </p:par>
                            </p:childTnLst>
                          </p:cTn>
                        </p:par>
                        <p:par>
                          <p:cTn id="34" fill="hold">
                            <p:stCondLst>
                              <p:cond delay="3500"/>
                            </p:stCondLst>
                            <p:childTnLst>
                              <p:par>
                                <p:cTn id="35" presetID="22" presetClass="entr" presetSubtype="8" fill="hold" grpId="0"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wipe(left)">
                                      <p:cBhvr>
                                        <p:cTn id="37" dur="500"/>
                                        <p:tgtEl>
                                          <p:spTgt spid="59"/>
                                        </p:tgtEl>
                                      </p:cBhvr>
                                    </p:animEffect>
                                  </p:childTnLst>
                                </p:cTn>
                              </p:par>
                            </p:childTnLst>
                          </p:cTn>
                        </p:par>
                        <p:par>
                          <p:cTn id="38" fill="hold">
                            <p:stCondLst>
                              <p:cond delay="4000"/>
                            </p:stCondLst>
                            <p:childTnLst>
                              <p:par>
                                <p:cTn id="39" presetID="22" presetClass="entr" presetSubtype="8" fill="hold" grpId="0" nodeType="afterEffect">
                                  <p:stCondLst>
                                    <p:cond delay="0"/>
                                  </p:stCondLst>
                                  <p:childTnLst>
                                    <p:set>
                                      <p:cBhvr>
                                        <p:cTn id="40" dur="1" fill="hold">
                                          <p:stCondLst>
                                            <p:cond delay="0"/>
                                          </p:stCondLst>
                                        </p:cTn>
                                        <p:tgtEl>
                                          <p:spTgt spid="63"/>
                                        </p:tgtEl>
                                        <p:attrNameLst>
                                          <p:attrName>style.visibility</p:attrName>
                                        </p:attrNameLst>
                                      </p:cBhvr>
                                      <p:to>
                                        <p:strVal val="visible"/>
                                      </p:to>
                                    </p:set>
                                    <p:animEffect transition="in" filter="wipe(left)">
                                      <p:cBhvr>
                                        <p:cTn id="41" dur="500"/>
                                        <p:tgtEl>
                                          <p:spTgt spid="63"/>
                                        </p:tgtEl>
                                      </p:cBhvr>
                                    </p:animEffect>
                                  </p:childTnLst>
                                </p:cTn>
                              </p:par>
                            </p:childTnLst>
                          </p:cTn>
                        </p:par>
                        <p:par>
                          <p:cTn id="42" fill="hold">
                            <p:stCondLst>
                              <p:cond delay="4500"/>
                            </p:stCondLst>
                            <p:childTnLst>
                              <p:par>
                                <p:cTn id="43" presetID="53" presetClass="entr" presetSubtype="16"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p:cTn id="45" dur="500" fill="hold"/>
                                        <p:tgtEl>
                                          <p:spTgt spid="20"/>
                                        </p:tgtEl>
                                        <p:attrNameLst>
                                          <p:attrName>ppt_w</p:attrName>
                                        </p:attrNameLst>
                                      </p:cBhvr>
                                      <p:tavLst>
                                        <p:tav tm="0">
                                          <p:val>
                                            <p:fltVal val="0"/>
                                          </p:val>
                                        </p:tav>
                                        <p:tav tm="100000">
                                          <p:val>
                                            <p:strVal val="#ppt_w"/>
                                          </p:val>
                                        </p:tav>
                                      </p:tavLst>
                                    </p:anim>
                                    <p:anim calcmode="lin" valueType="num">
                                      <p:cBhvr>
                                        <p:cTn id="46" dur="500" fill="hold"/>
                                        <p:tgtEl>
                                          <p:spTgt spid="20"/>
                                        </p:tgtEl>
                                        <p:attrNameLst>
                                          <p:attrName>ppt_h</p:attrName>
                                        </p:attrNameLst>
                                      </p:cBhvr>
                                      <p:tavLst>
                                        <p:tav tm="0">
                                          <p:val>
                                            <p:fltVal val="0"/>
                                          </p:val>
                                        </p:tav>
                                        <p:tav tm="100000">
                                          <p:val>
                                            <p:strVal val="#ppt_h"/>
                                          </p:val>
                                        </p:tav>
                                      </p:tavLst>
                                    </p:anim>
                                    <p:animEffect transition="in" filter="fade">
                                      <p:cBhvr>
                                        <p:cTn id="47" dur="500"/>
                                        <p:tgtEl>
                                          <p:spTgt spid="20"/>
                                        </p:tgtEl>
                                      </p:cBhvr>
                                    </p:animEffect>
                                  </p:childTnLst>
                                </p:cTn>
                              </p:par>
                            </p:childTnLst>
                          </p:cTn>
                        </p:par>
                        <p:par>
                          <p:cTn id="48" fill="hold">
                            <p:stCondLst>
                              <p:cond delay="5000"/>
                            </p:stCondLst>
                            <p:childTnLst>
                              <p:par>
                                <p:cTn id="49" presetID="53" presetClass="entr" presetSubtype="16" fill="hold" grpId="0" nodeType="after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p:cTn id="51" dur="500" fill="hold"/>
                                        <p:tgtEl>
                                          <p:spTgt spid="21"/>
                                        </p:tgtEl>
                                        <p:attrNameLst>
                                          <p:attrName>ppt_w</p:attrName>
                                        </p:attrNameLst>
                                      </p:cBhvr>
                                      <p:tavLst>
                                        <p:tav tm="0">
                                          <p:val>
                                            <p:fltVal val="0"/>
                                          </p:val>
                                        </p:tav>
                                        <p:tav tm="100000">
                                          <p:val>
                                            <p:strVal val="#ppt_w"/>
                                          </p:val>
                                        </p:tav>
                                      </p:tavLst>
                                    </p:anim>
                                    <p:anim calcmode="lin" valueType="num">
                                      <p:cBhvr>
                                        <p:cTn id="52" dur="500" fill="hold"/>
                                        <p:tgtEl>
                                          <p:spTgt spid="21"/>
                                        </p:tgtEl>
                                        <p:attrNameLst>
                                          <p:attrName>ppt_h</p:attrName>
                                        </p:attrNameLst>
                                      </p:cBhvr>
                                      <p:tavLst>
                                        <p:tav tm="0">
                                          <p:val>
                                            <p:fltVal val="0"/>
                                          </p:val>
                                        </p:tav>
                                        <p:tav tm="100000">
                                          <p:val>
                                            <p:strVal val="#ppt_h"/>
                                          </p:val>
                                        </p:tav>
                                      </p:tavLst>
                                    </p:anim>
                                    <p:animEffect transition="in" filter="fade">
                                      <p:cBhvr>
                                        <p:cTn id="53" dur="500"/>
                                        <p:tgtEl>
                                          <p:spTgt spid="21"/>
                                        </p:tgtEl>
                                      </p:cBhvr>
                                    </p:animEffect>
                                  </p:childTnLst>
                                </p:cTn>
                              </p:par>
                            </p:childTnLst>
                          </p:cTn>
                        </p:par>
                        <p:par>
                          <p:cTn id="54" fill="hold">
                            <p:stCondLst>
                              <p:cond delay="5500"/>
                            </p:stCondLst>
                            <p:childTnLst>
                              <p:par>
                                <p:cTn id="55" presetID="53" presetClass="entr" presetSubtype="16" fill="hold" grpId="0" nodeType="after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p:cTn id="57" dur="500" fill="hold"/>
                                        <p:tgtEl>
                                          <p:spTgt spid="22"/>
                                        </p:tgtEl>
                                        <p:attrNameLst>
                                          <p:attrName>ppt_w</p:attrName>
                                        </p:attrNameLst>
                                      </p:cBhvr>
                                      <p:tavLst>
                                        <p:tav tm="0">
                                          <p:val>
                                            <p:fltVal val="0"/>
                                          </p:val>
                                        </p:tav>
                                        <p:tav tm="100000">
                                          <p:val>
                                            <p:strVal val="#ppt_w"/>
                                          </p:val>
                                        </p:tav>
                                      </p:tavLst>
                                    </p:anim>
                                    <p:anim calcmode="lin" valueType="num">
                                      <p:cBhvr>
                                        <p:cTn id="58" dur="500" fill="hold"/>
                                        <p:tgtEl>
                                          <p:spTgt spid="22"/>
                                        </p:tgtEl>
                                        <p:attrNameLst>
                                          <p:attrName>ppt_h</p:attrName>
                                        </p:attrNameLst>
                                      </p:cBhvr>
                                      <p:tavLst>
                                        <p:tav tm="0">
                                          <p:val>
                                            <p:fltVal val="0"/>
                                          </p:val>
                                        </p:tav>
                                        <p:tav tm="100000">
                                          <p:val>
                                            <p:strVal val="#ppt_h"/>
                                          </p:val>
                                        </p:tav>
                                      </p:tavLst>
                                    </p:anim>
                                    <p:animEffect transition="in" filter="fade">
                                      <p:cBhvr>
                                        <p:cTn id="59" dur="500"/>
                                        <p:tgtEl>
                                          <p:spTgt spid="22"/>
                                        </p:tgtEl>
                                      </p:cBhvr>
                                    </p:animEffect>
                                  </p:childTnLst>
                                </p:cTn>
                              </p:par>
                            </p:childTnLst>
                          </p:cTn>
                        </p:par>
                        <p:par>
                          <p:cTn id="60" fill="hold">
                            <p:stCondLst>
                              <p:cond delay="6000"/>
                            </p:stCondLst>
                            <p:childTnLst>
                              <p:par>
                                <p:cTn id="61" presetID="53" presetClass="entr" presetSubtype="16" fill="hold" grpId="0" nodeType="afterEffect">
                                  <p:stCondLst>
                                    <p:cond delay="0"/>
                                  </p:stCondLst>
                                  <p:childTnLst>
                                    <p:set>
                                      <p:cBhvr>
                                        <p:cTn id="62" dur="1" fill="hold">
                                          <p:stCondLst>
                                            <p:cond delay="0"/>
                                          </p:stCondLst>
                                        </p:cTn>
                                        <p:tgtEl>
                                          <p:spTgt spid="23"/>
                                        </p:tgtEl>
                                        <p:attrNameLst>
                                          <p:attrName>style.visibility</p:attrName>
                                        </p:attrNameLst>
                                      </p:cBhvr>
                                      <p:to>
                                        <p:strVal val="visible"/>
                                      </p:to>
                                    </p:set>
                                    <p:anim calcmode="lin" valueType="num">
                                      <p:cBhvr>
                                        <p:cTn id="63" dur="500" fill="hold"/>
                                        <p:tgtEl>
                                          <p:spTgt spid="23"/>
                                        </p:tgtEl>
                                        <p:attrNameLst>
                                          <p:attrName>ppt_w</p:attrName>
                                        </p:attrNameLst>
                                      </p:cBhvr>
                                      <p:tavLst>
                                        <p:tav tm="0">
                                          <p:val>
                                            <p:fltVal val="0"/>
                                          </p:val>
                                        </p:tav>
                                        <p:tav tm="100000">
                                          <p:val>
                                            <p:strVal val="#ppt_w"/>
                                          </p:val>
                                        </p:tav>
                                      </p:tavLst>
                                    </p:anim>
                                    <p:anim calcmode="lin" valueType="num">
                                      <p:cBhvr>
                                        <p:cTn id="64" dur="500" fill="hold"/>
                                        <p:tgtEl>
                                          <p:spTgt spid="23"/>
                                        </p:tgtEl>
                                        <p:attrNameLst>
                                          <p:attrName>ppt_h</p:attrName>
                                        </p:attrNameLst>
                                      </p:cBhvr>
                                      <p:tavLst>
                                        <p:tav tm="0">
                                          <p:val>
                                            <p:fltVal val="0"/>
                                          </p:val>
                                        </p:tav>
                                        <p:tav tm="100000">
                                          <p:val>
                                            <p:strVal val="#ppt_h"/>
                                          </p:val>
                                        </p:tav>
                                      </p:tavLst>
                                    </p:anim>
                                    <p:animEffect transition="in" filter="fade">
                                      <p:cBhvr>
                                        <p:cTn id="65" dur="500"/>
                                        <p:tgtEl>
                                          <p:spTgt spid="23"/>
                                        </p:tgtEl>
                                      </p:cBhvr>
                                    </p:animEffect>
                                  </p:childTnLst>
                                </p:cTn>
                              </p:par>
                            </p:childTnLst>
                          </p:cTn>
                        </p:par>
                        <p:par>
                          <p:cTn id="66" fill="hold">
                            <p:stCondLst>
                              <p:cond delay="6500"/>
                            </p:stCondLst>
                            <p:childTnLst>
                              <p:par>
                                <p:cTn id="67" presetID="53" presetClass="entr" presetSubtype="16" fill="hold" grpId="0" nodeType="afterEffect">
                                  <p:stCondLst>
                                    <p:cond delay="0"/>
                                  </p:stCondLst>
                                  <p:childTnLst>
                                    <p:set>
                                      <p:cBhvr>
                                        <p:cTn id="68" dur="1" fill="hold">
                                          <p:stCondLst>
                                            <p:cond delay="0"/>
                                          </p:stCondLst>
                                        </p:cTn>
                                        <p:tgtEl>
                                          <p:spTgt spid="24"/>
                                        </p:tgtEl>
                                        <p:attrNameLst>
                                          <p:attrName>style.visibility</p:attrName>
                                        </p:attrNameLst>
                                      </p:cBhvr>
                                      <p:to>
                                        <p:strVal val="visible"/>
                                      </p:to>
                                    </p:set>
                                    <p:anim calcmode="lin" valueType="num">
                                      <p:cBhvr>
                                        <p:cTn id="69" dur="500" fill="hold"/>
                                        <p:tgtEl>
                                          <p:spTgt spid="24"/>
                                        </p:tgtEl>
                                        <p:attrNameLst>
                                          <p:attrName>ppt_w</p:attrName>
                                        </p:attrNameLst>
                                      </p:cBhvr>
                                      <p:tavLst>
                                        <p:tav tm="0">
                                          <p:val>
                                            <p:fltVal val="0"/>
                                          </p:val>
                                        </p:tav>
                                        <p:tav tm="100000">
                                          <p:val>
                                            <p:strVal val="#ppt_w"/>
                                          </p:val>
                                        </p:tav>
                                      </p:tavLst>
                                    </p:anim>
                                    <p:anim calcmode="lin" valueType="num">
                                      <p:cBhvr>
                                        <p:cTn id="70" dur="500" fill="hold"/>
                                        <p:tgtEl>
                                          <p:spTgt spid="24"/>
                                        </p:tgtEl>
                                        <p:attrNameLst>
                                          <p:attrName>ppt_h</p:attrName>
                                        </p:attrNameLst>
                                      </p:cBhvr>
                                      <p:tavLst>
                                        <p:tav tm="0">
                                          <p:val>
                                            <p:fltVal val="0"/>
                                          </p:val>
                                        </p:tav>
                                        <p:tav tm="100000">
                                          <p:val>
                                            <p:strVal val="#ppt_h"/>
                                          </p:val>
                                        </p:tav>
                                      </p:tavLst>
                                    </p:anim>
                                    <p:animEffect transition="in" filter="fade">
                                      <p:cBhvr>
                                        <p:cTn id="71" dur="500"/>
                                        <p:tgtEl>
                                          <p:spTgt spid="24"/>
                                        </p:tgtEl>
                                      </p:cBhvr>
                                    </p:animEffect>
                                  </p:childTnLst>
                                </p:cTn>
                              </p:par>
                            </p:childTnLst>
                          </p:cTn>
                        </p:par>
                        <p:par>
                          <p:cTn id="72" fill="hold">
                            <p:stCondLst>
                              <p:cond delay="7000"/>
                            </p:stCondLst>
                            <p:childTnLst>
                              <p:par>
                                <p:cTn id="73" presetID="22" presetClass="entr" presetSubtype="8" fill="hold" grpId="0" nodeType="after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wipe(left)">
                                      <p:cBhvr>
                                        <p:cTn id="75" dur="500"/>
                                        <p:tgtEl>
                                          <p:spTgt spid="25"/>
                                        </p:tgtEl>
                                      </p:cBhvr>
                                    </p:animEffect>
                                  </p:childTnLst>
                                </p:cTn>
                              </p:par>
                            </p:childTnLst>
                          </p:cTn>
                        </p:par>
                        <p:par>
                          <p:cTn id="76" fill="hold">
                            <p:stCondLst>
                              <p:cond delay="7500"/>
                            </p:stCondLst>
                            <p:childTnLst>
                              <p:par>
                                <p:cTn id="77" presetID="22" presetClass="entr" presetSubtype="8" fill="hold" grpId="0" nodeType="after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wipe(left)">
                                      <p:cBhvr>
                                        <p:cTn id="79" dur="500"/>
                                        <p:tgtEl>
                                          <p:spTgt spid="26"/>
                                        </p:tgtEl>
                                      </p:cBhvr>
                                    </p:animEffect>
                                  </p:childTnLst>
                                </p:cTn>
                              </p:par>
                            </p:childTnLst>
                          </p:cTn>
                        </p:par>
                        <p:par>
                          <p:cTn id="80" fill="hold">
                            <p:stCondLst>
                              <p:cond delay="8000"/>
                            </p:stCondLst>
                            <p:childTnLst>
                              <p:par>
                                <p:cTn id="81" presetID="22" presetClass="entr" presetSubtype="8" fill="hold" grpId="0" nodeType="after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wipe(left)">
                                      <p:cBhvr>
                                        <p:cTn id="83" dur="500"/>
                                        <p:tgtEl>
                                          <p:spTgt spid="27"/>
                                        </p:tgtEl>
                                      </p:cBhvr>
                                    </p:animEffect>
                                  </p:childTnLst>
                                </p:cTn>
                              </p:par>
                            </p:childTnLst>
                          </p:cTn>
                        </p:par>
                        <p:par>
                          <p:cTn id="84" fill="hold">
                            <p:stCondLst>
                              <p:cond delay="8500"/>
                            </p:stCondLst>
                            <p:childTnLst>
                              <p:par>
                                <p:cTn id="85" presetID="22" presetClass="entr" presetSubtype="8" fill="hold" grpId="0" nodeType="after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wipe(left)">
                                      <p:cBhvr>
                                        <p:cTn id="87" dur="500"/>
                                        <p:tgtEl>
                                          <p:spTgt spid="28"/>
                                        </p:tgtEl>
                                      </p:cBhvr>
                                    </p:animEffect>
                                  </p:childTnLst>
                                </p:cTn>
                              </p:par>
                            </p:childTnLst>
                          </p:cTn>
                        </p:par>
                        <p:par>
                          <p:cTn id="88" fill="hold">
                            <p:stCondLst>
                              <p:cond delay="9000"/>
                            </p:stCondLst>
                            <p:childTnLst>
                              <p:par>
                                <p:cTn id="89" presetID="22" presetClass="entr" presetSubtype="8" fill="hold" grpId="0" nodeType="afterEffect">
                                  <p:stCondLst>
                                    <p:cond delay="0"/>
                                  </p:stCondLst>
                                  <p:childTnLst>
                                    <p:set>
                                      <p:cBhvr>
                                        <p:cTn id="90" dur="1" fill="hold">
                                          <p:stCondLst>
                                            <p:cond delay="0"/>
                                          </p:stCondLst>
                                        </p:cTn>
                                        <p:tgtEl>
                                          <p:spTgt spid="29"/>
                                        </p:tgtEl>
                                        <p:attrNameLst>
                                          <p:attrName>style.visibility</p:attrName>
                                        </p:attrNameLst>
                                      </p:cBhvr>
                                      <p:to>
                                        <p:strVal val="visible"/>
                                      </p:to>
                                    </p:set>
                                    <p:animEffect transition="in" filter="wipe(left)">
                                      <p:cBhvr>
                                        <p:cTn id="91" dur="500"/>
                                        <p:tgtEl>
                                          <p:spTgt spid="29"/>
                                        </p:tgtEl>
                                      </p:cBhvr>
                                    </p:animEffect>
                                  </p:childTnLst>
                                </p:cTn>
                              </p:par>
                            </p:childTnLst>
                          </p:cTn>
                        </p:par>
                        <p:par>
                          <p:cTn id="92" fill="hold">
                            <p:stCondLst>
                              <p:cond delay="9500"/>
                            </p:stCondLst>
                            <p:childTnLst>
                              <p:par>
                                <p:cTn id="93" presetID="22" presetClass="entr" presetSubtype="8" fill="hold" grpId="0" nodeType="after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wipe(left)">
                                      <p:cBhvr>
                                        <p:cTn id="95" dur="500"/>
                                        <p:tgtEl>
                                          <p:spTgt spid="30"/>
                                        </p:tgtEl>
                                      </p:cBhvr>
                                    </p:animEffect>
                                  </p:childTnLst>
                                </p:cTn>
                              </p:par>
                            </p:childTnLst>
                          </p:cTn>
                        </p:par>
                        <p:par>
                          <p:cTn id="96" fill="hold">
                            <p:stCondLst>
                              <p:cond delay="10000"/>
                            </p:stCondLst>
                            <p:childTnLst>
                              <p:par>
                                <p:cTn id="97" presetID="22" presetClass="entr" presetSubtype="8" fill="hold" grpId="0" nodeType="afterEffect">
                                  <p:stCondLst>
                                    <p:cond delay="0"/>
                                  </p:stCondLst>
                                  <p:childTnLst>
                                    <p:set>
                                      <p:cBhvr>
                                        <p:cTn id="98" dur="1" fill="hold">
                                          <p:stCondLst>
                                            <p:cond delay="0"/>
                                          </p:stCondLst>
                                        </p:cTn>
                                        <p:tgtEl>
                                          <p:spTgt spid="31"/>
                                        </p:tgtEl>
                                        <p:attrNameLst>
                                          <p:attrName>style.visibility</p:attrName>
                                        </p:attrNameLst>
                                      </p:cBhvr>
                                      <p:to>
                                        <p:strVal val="visible"/>
                                      </p:to>
                                    </p:set>
                                    <p:animEffect transition="in" filter="wipe(left)">
                                      <p:cBhvr>
                                        <p:cTn id="9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build="p"/>
      <p:bldP spid="15" grpId="0"/>
      <p:bldP spid="16" grpId="0"/>
      <p:bldP spid="40" grpId="0" animBg="1"/>
      <p:bldP spid="47" grpId="0"/>
      <p:bldP spid="59" grpId="0"/>
      <p:bldP spid="63" grpId="0"/>
      <p:bldP spid="20" grpId="0" animBg="1"/>
      <p:bldP spid="21" grpId="0" animBg="1"/>
      <p:bldP spid="22" grpId="0" animBg="1"/>
      <p:bldP spid="23" grpId="0" animBg="1"/>
      <p:bldP spid="24" grpId="0" animBg="1"/>
      <p:bldP spid="25" grpId="0"/>
      <p:bldP spid="26" grpId="0"/>
      <p:bldP spid="27" grpId="0"/>
      <p:bldP spid="28" grpId="0"/>
      <p:bldP spid="29" grpId="0"/>
      <p:bldP spid="30" grpId="0"/>
      <p:bldP spid="3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0" y="0"/>
            <a:ext cx="521089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4" name="圖片版面配置區 3">
            <a:extLst>
              <a:ext uri="{FF2B5EF4-FFF2-40B4-BE49-F238E27FC236}">
                <a16:creationId xmlns:a16="http://schemas.microsoft.com/office/drawing/2014/main" id="{3F74789B-929B-0943-887C-F6E9DEAE296D}"/>
              </a:ext>
            </a:extLst>
          </p:cNvPr>
          <p:cNvPicPr>
            <a:picLocks noGrp="1" noChangeAspect="1"/>
          </p:cNvPicPr>
          <p:nvPr>
            <p:ph type="pic" sz="quarter" idx="22"/>
          </p:nvPr>
        </p:nvPicPr>
        <p:blipFill>
          <a:blip r:embed="rId3">
            <a:extLst>
              <a:ext uri="{28A0092B-C50C-407E-A947-70E740481C1C}">
                <a14:useLocalDpi xmlns:a14="http://schemas.microsoft.com/office/drawing/2010/main" val="0"/>
              </a:ext>
            </a:extLst>
          </a:blip>
          <a:srcRect l="15994" r="15994"/>
          <a:stretch>
            <a:fillRect/>
          </a:stretch>
        </p:blipFill>
        <p:spPr>
          <a:xfrm>
            <a:off x="5210175" y="0"/>
            <a:ext cx="6981825" cy="6858000"/>
          </a:xfrm>
        </p:spPr>
      </p:pic>
      <p:sp>
        <p:nvSpPr>
          <p:cNvPr id="14" name="Rectangle 22">
            <a:extLst>
              <a:ext uri="{FF2B5EF4-FFF2-40B4-BE49-F238E27FC236}">
                <a16:creationId xmlns:a16="http://schemas.microsoft.com/office/drawing/2014/main" id="{F514C7F3-8A94-554A-A3F4-A88B2768D744}"/>
              </a:ext>
            </a:extLst>
          </p:cNvPr>
          <p:cNvSpPr/>
          <p:nvPr/>
        </p:nvSpPr>
        <p:spPr>
          <a:xfrm>
            <a:off x="0" y="0"/>
            <a:ext cx="521089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5" name="Title 25">
            <a:extLst>
              <a:ext uri="{FF2B5EF4-FFF2-40B4-BE49-F238E27FC236}">
                <a16:creationId xmlns:a16="http://schemas.microsoft.com/office/drawing/2014/main" id="{4EAE7B96-D7CA-DF46-AEAF-41456B1696F4}"/>
              </a:ext>
            </a:extLst>
          </p:cNvPr>
          <p:cNvSpPr>
            <a:spLocks noGrp="1"/>
          </p:cNvSpPr>
          <p:nvPr>
            <p:ph type="title"/>
          </p:nvPr>
        </p:nvSpPr>
        <p:spPr>
          <a:xfrm>
            <a:off x="393896" y="2694438"/>
            <a:ext cx="4459458" cy="797831"/>
          </a:xfrm>
        </p:spPr>
        <p:txBody>
          <a:bodyPr/>
          <a:lstStyle/>
          <a:p>
            <a:r>
              <a:rPr lang="zh-Hant" altLang="en-US" b="0" dirty="0">
                <a:latin typeface="Microsoft JhengHei" panose="020B0604030504040204" pitchFamily="34" charset="-120"/>
                <a:ea typeface="Microsoft JhengHei" panose="020B0604030504040204" pitchFamily="34" charset="-120"/>
              </a:rPr>
              <a:t>我們的產品</a:t>
            </a:r>
            <a:endParaRPr lang="id-ID" b="0" dirty="0">
              <a:latin typeface="Microsoft JhengHei" panose="020B0604030504040204" pitchFamily="34" charset="-120"/>
              <a:ea typeface="Microsoft JhengHei" panose="020B0604030504040204" pitchFamily="34" charset="-120"/>
            </a:endParaRPr>
          </a:p>
        </p:txBody>
      </p:sp>
      <p:sp>
        <p:nvSpPr>
          <p:cNvPr id="16" name="Rectangle 38">
            <a:extLst>
              <a:ext uri="{FF2B5EF4-FFF2-40B4-BE49-F238E27FC236}">
                <a16:creationId xmlns:a16="http://schemas.microsoft.com/office/drawing/2014/main" id="{C87AA2CF-9948-7849-9423-296400D3F743}"/>
              </a:ext>
            </a:extLst>
          </p:cNvPr>
          <p:cNvSpPr/>
          <p:nvPr/>
        </p:nvSpPr>
        <p:spPr>
          <a:xfrm>
            <a:off x="393896" y="3492269"/>
            <a:ext cx="4366587" cy="1708160"/>
          </a:xfrm>
          <a:prstGeom prst="rect">
            <a:avLst/>
          </a:prstGeom>
        </p:spPr>
        <p:txBody>
          <a:bodyPr wrap="square">
            <a:spAutoFit/>
          </a:bodyPr>
          <a:lstStyle/>
          <a:p>
            <a:pPr algn="just">
              <a:lnSpc>
                <a:spcPct val="150000"/>
              </a:lnSpc>
            </a:pPr>
            <a:r>
              <a:rPr lang="en-US" sz="1400" dirty="0">
                <a:solidFill>
                  <a:schemeClr val="bg2"/>
                </a:solidFill>
                <a:latin typeface="Microsoft JhengHei" panose="020B0604030504040204" pitchFamily="34" charset="-120"/>
                <a:ea typeface="Microsoft JhengHei" panose="020B0604030504040204" pitchFamily="34" charset="-120"/>
              </a:rPr>
              <a:t>Throughout our </a:t>
            </a:r>
            <a:r>
              <a:rPr lang="en-US" sz="1400" dirty="0" err="1">
                <a:solidFill>
                  <a:schemeClr val="bg2"/>
                </a:solidFill>
                <a:latin typeface="Microsoft JhengHei" panose="020B0604030504040204" pitchFamily="34" charset="-120"/>
                <a:ea typeface="Microsoft JhengHei" panose="020B0604030504040204" pitchFamily="34" charset="-120"/>
              </a:rPr>
              <a:t>organisation</a:t>
            </a:r>
            <a:r>
              <a:rPr lang="en-US" sz="1400" dirty="0">
                <a:solidFill>
                  <a:schemeClr val="bg2"/>
                </a:solidFill>
                <a:latin typeface="Microsoft JhengHei" panose="020B0604030504040204" pitchFamily="34" charset="-120"/>
                <a:ea typeface="Microsoft JhengHei" panose="020B0604030504040204" pitchFamily="34" charset="-120"/>
              </a:rPr>
              <a:t> we’ve always looked to bring together the right skills and knowledge to support our technology development, network growth and customer service. </a:t>
            </a:r>
          </a:p>
        </p:txBody>
      </p:sp>
    </p:spTree>
    <p:extLst>
      <p:ext uri="{BB962C8B-B14F-4D97-AF65-F5344CB8AC3E}">
        <p14:creationId xmlns:p14="http://schemas.microsoft.com/office/powerpoint/2010/main" val="3296532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4" grpId="0" animBg="1"/>
      <p:bldP spid="15"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0" y="0"/>
            <a:ext cx="521089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26" name="Title 25"/>
          <p:cNvSpPr>
            <a:spLocks noGrp="1"/>
          </p:cNvSpPr>
          <p:nvPr>
            <p:ph type="title"/>
          </p:nvPr>
        </p:nvSpPr>
        <p:spPr/>
        <p:txBody>
          <a:bodyPr/>
          <a:lstStyle/>
          <a:p>
            <a:r>
              <a:rPr lang="zh-Hant" altLang="en-US" b="0" dirty="0">
                <a:latin typeface="Microsoft JhengHei" panose="020B0604030504040204" pitchFamily="34" charset="-120"/>
                <a:ea typeface="Microsoft JhengHei" panose="020B0604030504040204" pitchFamily="34" charset="-120"/>
              </a:rPr>
              <a:t>我們的產品</a:t>
            </a:r>
            <a:endParaRPr lang="id-ID" b="0" dirty="0">
              <a:latin typeface="Microsoft JhengHei" panose="020B0604030504040204" pitchFamily="34" charset="-120"/>
              <a:ea typeface="Microsoft JhengHei" panose="020B0604030504040204" pitchFamily="34" charset="-120"/>
            </a:endParaRPr>
          </a:p>
        </p:txBody>
      </p:sp>
      <p:sp>
        <p:nvSpPr>
          <p:cNvPr id="39" name="Rectangle 38"/>
          <p:cNvSpPr/>
          <p:nvPr/>
        </p:nvSpPr>
        <p:spPr>
          <a:xfrm>
            <a:off x="393896" y="3492269"/>
            <a:ext cx="4366587" cy="1708160"/>
          </a:xfrm>
          <a:prstGeom prst="rect">
            <a:avLst/>
          </a:prstGeom>
        </p:spPr>
        <p:txBody>
          <a:bodyPr wrap="square">
            <a:spAutoFit/>
          </a:bodyPr>
          <a:lstStyle/>
          <a:p>
            <a:pPr algn="just">
              <a:lnSpc>
                <a:spcPct val="150000"/>
              </a:lnSpc>
            </a:pPr>
            <a:r>
              <a:rPr lang="en-US" sz="1400" dirty="0">
                <a:solidFill>
                  <a:schemeClr val="bg2"/>
                </a:solidFill>
                <a:latin typeface="Microsoft JhengHei" panose="020B0604030504040204" pitchFamily="34" charset="-120"/>
                <a:ea typeface="Microsoft JhengHei" panose="020B0604030504040204" pitchFamily="34" charset="-120"/>
              </a:rPr>
              <a:t>Throughout our </a:t>
            </a:r>
            <a:r>
              <a:rPr lang="en-US" sz="1400" dirty="0" err="1">
                <a:solidFill>
                  <a:schemeClr val="bg2"/>
                </a:solidFill>
                <a:latin typeface="Microsoft JhengHei" panose="020B0604030504040204" pitchFamily="34" charset="-120"/>
                <a:ea typeface="Microsoft JhengHei" panose="020B0604030504040204" pitchFamily="34" charset="-120"/>
              </a:rPr>
              <a:t>organisation</a:t>
            </a:r>
            <a:r>
              <a:rPr lang="en-US" sz="1400" dirty="0">
                <a:solidFill>
                  <a:schemeClr val="bg2"/>
                </a:solidFill>
                <a:latin typeface="Microsoft JhengHei" panose="020B0604030504040204" pitchFamily="34" charset="-120"/>
                <a:ea typeface="Microsoft JhengHei" panose="020B0604030504040204" pitchFamily="34" charset="-120"/>
              </a:rPr>
              <a:t> we’ve always looked to bring together the right skills and knowledge to support our technology development, network growth and customer service. </a:t>
            </a:r>
          </a:p>
        </p:txBody>
      </p:sp>
      <p:pic>
        <p:nvPicPr>
          <p:cNvPr id="4" name="圖片版面配置區 3">
            <a:extLst>
              <a:ext uri="{FF2B5EF4-FFF2-40B4-BE49-F238E27FC236}">
                <a16:creationId xmlns:a16="http://schemas.microsoft.com/office/drawing/2014/main" id="{98687F07-37DD-AA45-B0B3-8E0014424249}"/>
              </a:ext>
            </a:extLst>
          </p:cNvPr>
          <p:cNvPicPr>
            <a:picLocks noGrp="1" noChangeAspect="1"/>
          </p:cNvPicPr>
          <p:nvPr>
            <p:ph type="pic" sz="quarter" idx="22"/>
          </p:nvPr>
        </p:nvPicPr>
        <p:blipFill rotWithShape="1">
          <a:blip r:embed="rId3">
            <a:extLst>
              <a:ext uri="{28A0092B-C50C-407E-A947-70E740481C1C}">
                <a14:useLocalDpi xmlns:a14="http://schemas.microsoft.com/office/drawing/2010/main" val="0"/>
              </a:ext>
            </a:extLst>
          </a:blip>
          <a:srcRect l="21" t="26407" r="-21" b="9047"/>
          <a:stretch/>
        </p:blipFill>
        <p:spPr>
          <a:xfrm>
            <a:off x="5299367" y="0"/>
            <a:ext cx="3776944" cy="3657600"/>
          </a:xfrm>
        </p:spPr>
      </p:pic>
      <p:pic>
        <p:nvPicPr>
          <p:cNvPr id="11" name="圖片版面配置區 10">
            <a:extLst>
              <a:ext uri="{FF2B5EF4-FFF2-40B4-BE49-F238E27FC236}">
                <a16:creationId xmlns:a16="http://schemas.microsoft.com/office/drawing/2014/main" id="{C449EB03-82B8-C84D-9D37-5789D79CD595}"/>
              </a:ext>
            </a:extLst>
          </p:cNvPr>
          <p:cNvPicPr>
            <a:picLocks noGrp="1" noChangeAspect="1"/>
          </p:cNvPicPr>
          <p:nvPr>
            <p:ph type="pic" sz="quarter" idx="23"/>
          </p:nvPr>
        </p:nvPicPr>
        <p:blipFill>
          <a:blip r:embed="rId4">
            <a:extLst>
              <a:ext uri="{28A0092B-C50C-407E-A947-70E740481C1C}">
                <a14:useLocalDpi xmlns:a14="http://schemas.microsoft.com/office/drawing/2010/main" val="0"/>
              </a:ext>
            </a:extLst>
          </a:blip>
          <a:srcRect l="23497" r="23497"/>
          <a:stretch>
            <a:fillRect/>
          </a:stretch>
        </p:blipFill>
        <p:spPr/>
      </p:pic>
      <p:pic>
        <p:nvPicPr>
          <p:cNvPr id="13" name="圖片版面配置區 12">
            <a:extLst>
              <a:ext uri="{FF2B5EF4-FFF2-40B4-BE49-F238E27FC236}">
                <a16:creationId xmlns:a16="http://schemas.microsoft.com/office/drawing/2014/main" id="{601EB94C-E735-2B4E-B30F-59460A8FA05D}"/>
              </a:ext>
            </a:extLst>
          </p:cNvPr>
          <p:cNvPicPr>
            <a:picLocks noGrp="1" noChangeAspect="1"/>
          </p:cNvPicPr>
          <p:nvPr>
            <p:ph type="pic" sz="quarter" idx="21"/>
          </p:nvPr>
        </p:nvPicPr>
        <p:blipFill>
          <a:blip r:embed="rId5">
            <a:extLst>
              <a:ext uri="{28A0092B-C50C-407E-A947-70E740481C1C}">
                <a14:useLocalDpi xmlns:a14="http://schemas.microsoft.com/office/drawing/2010/main" val="0"/>
              </a:ext>
            </a:extLst>
          </a:blip>
          <a:srcRect l="5094" r="5094"/>
          <a:stretch>
            <a:fillRect/>
          </a:stretch>
        </p:blipFill>
        <p:spPr/>
      </p:pic>
      <p:pic>
        <p:nvPicPr>
          <p:cNvPr id="7" name="圖片版面配置區 6">
            <a:extLst>
              <a:ext uri="{FF2B5EF4-FFF2-40B4-BE49-F238E27FC236}">
                <a16:creationId xmlns:a16="http://schemas.microsoft.com/office/drawing/2014/main" id="{93347DB2-879D-E84D-BAF9-DBCC05204965}"/>
              </a:ext>
            </a:extLst>
          </p:cNvPr>
          <p:cNvPicPr>
            <a:picLocks noGrp="1" noChangeAspect="1"/>
          </p:cNvPicPr>
          <p:nvPr>
            <p:ph type="pic" sz="quarter" idx="20"/>
          </p:nvPr>
        </p:nvPicPr>
        <p:blipFill>
          <a:blip r:embed="rId6">
            <a:extLst>
              <a:ext uri="{28A0092B-C50C-407E-A947-70E740481C1C}">
                <a14:useLocalDpi xmlns:a14="http://schemas.microsoft.com/office/drawing/2010/main" val="0"/>
              </a:ext>
            </a:extLst>
          </a:blip>
          <a:srcRect t="10072" b="10072"/>
          <a:stretch>
            <a:fillRect/>
          </a:stretch>
        </p:blipFill>
        <p:spPr/>
      </p:pic>
    </p:spTree>
    <p:extLst>
      <p:ext uri="{BB962C8B-B14F-4D97-AF65-F5344CB8AC3E}">
        <p14:creationId xmlns:p14="http://schemas.microsoft.com/office/powerpoint/2010/main" val="47395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left)">
                                      <p:cBhvr>
                                        <p:cTn id="1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p:bldP spid="3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13" name="圖片版面配置區 12">
            <a:extLst>
              <a:ext uri="{FF2B5EF4-FFF2-40B4-BE49-F238E27FC236}">
                <a16:creationId xmlns:a16="http://schemas.microsoft.com/office/drawing/2014/main" id="{7D5C752E-F73A-DB4F-B1C8-DF0B55FCA1FF}"/>
              </a:ext>
            </a:extLst>
          </p:cNvPr>
          <p:cNvPicPr>
            <a:picLocks noGrp="1" noChangeAspect="1"/>
          </p:cNvPicPr>
          <p:nvPr>
            <p:ph type="pic" sz="quarter" idx="22"/>
          </p:nvPr>
        </p:nvPicPr>
        <p:blipFill>
          <a:blip r:embed="rId3">
            <a:extLst>
              <a:ext uri="{28A0092B-C50C-407E-A947-70E740481C1C}">
                <a14:useLocalDpi xmlns:a14="http://schemas.microsoft.com/office/drawing/2010/main" val="0"/>
              </a:ext>
            </a:extLst>
          </a:blip>
          <a:srcRect t="7334" b="7334"/>
          <a:stretch>
            <a:fillRect/>
          </a:stretch>
        </p:blipFill>
        <p:spPr/>
      </p:pic>
      <p:pic>
        <p:nvPicPr>
          <p:cNvPr id="15" name="圖片版面配置區 14">
            <a:extLst>
              <a:ext uri="{FF2B5EF4-FFF2-40B4-BE49-F238E27FC236}">
                <a16:creationId xmlns:a16="http://schemas.microsoft.com/office/drawing/2014/main" id="{64AE6FA5-341B-F94A-A015-4AEB69552B31}"/>
              </a:ext>
            </a:extLst>
          </p:cNvPr>
          <p:cNvPicPr>
            <a:picLocks noGrp="1" noChangeAspect="1"/>
          </p:cNvPicPr>
          <p:nvPr>
            <p:ph type="pic" sz="quarter" idx="23"/>
          </p:nvPr>
        </p:nvPicPr>
        <p:blipFill>
          <a:blip r:embed="rId4">
            <a:extLst>
              <a:ext uri="{28A0092B-C50C-407E-A947-70E740481C1C}">
                <a14:useLocalDpi xmlns:a14="http://schemas.microsoft.com/office/drawing/2010/main" val="0"/>
              </a:ext>
            </a:extLst>
          </a:blip>
          <a:srcRect l="30864" r="30864"/>
          <a:stretch>
            <a:fillRect/>
          </a:stretch>
        </p:blipFill>
        <p:spPr/>
      </p:pic>
      <p:sp>
        <p:nvSpPr>
          <p:cNvPr id="22" name="Title 25">
            <a:extLst>
              <a:ext uri="{FF2B5EF4-FFF2-40B4-BE49-F238E27FC236}">
                <a16:creationId xmlns:a16="http://schemas.microsoft.com/office/drawing/2014/main" id="{B0EC1E28-AE2D-734A-93E9-779C1E6F861D}"/>
              </a:ext>
            </a:extLst>
          </p:cNvPr>
          <p:cNvSpPr>
            <a:spLocks noGrp="1"/>
          </p:cNvSpPr>
          <p:nvPr>
            <p:ph type="title"/>
          </p:nvPr>
        </p:nvSpPr>
        <p:spPr>
          <a:xfrm>
            <a:off x="127314" y="2580926"/>
            <a:ext cx="4459458" cy="797831"/>
          </a:xfrm>
        </p:spPr>
        <p:txBody>
          <a:bodyPr/>
          <a:lstStyle/>
          <a:p>
            <a:r>
              <a:rPr lang="zh-Hant" altLang="en-US" b="0" dirty="0">
                <a:latin typeface="Microsoft JhengHei" panose="020B0604030504040204" pitchFamily="34" charset="-120"/>
                <a:ea typeface="Microsoft JhengHei" panose="020B0604030504040204" pitchFamily="34" charset="-120"/>
              </a:rPr>
              <a:t>我們的產品</a:t>
            </a:r>
            <a:endParaRPr lang="id-ID" b="0" dirty="0">
              <a:latin typeface="Microsoft JhengHei" panose="020B0604030504040204" pitchFamily="34" charset="-120"/>
              <a:ea typeface="Microsoft JhengHei" panose="020B0604030504040204" pitchFamily="34" charset="-120"/>
            </a:endParaRPr>
          </a:p>
        </p:txBody>
      </p:sp>
      <p:sp>
        <p:nvSpPr>
          <p:cNvPr id="24" name="Rectangle 38">
            <a:extLst>
              <a:ext uri="{FF2B5EF4-FFF2-40B4-BE49-F238E27FC236}">
                <a16:creationId xmlns:a16="http://schemas.microsoft.com/office/drawing/2014/main" id="{205C2792-95B6-8D4E-A853-F30344EE56CE}"/>
              </a:ext>
            </a:extLst>
          </p:cNvPr>
          <p:cNvSpPr/>
          <p:nvPr/>
        </p:nvSpPr>
        <p:spPr>
          <a:xfrm>
            <a:off x="127314" y="3378757"/>
            <a:ext cx="4366587" cy="1708160"/>
          </a:xfrm>
          <a:prstGeom prst="rect">
            <a:avLst/>
          </a:prstGeom>
        </p:spPr>
        <p:txBody>
          <a:bodyPr wrap="square">
            <a:spAutoFit/>
          </a:bodyPr>
          <a:lstStyle/>
          <a:p>
            <a:pPr algn="just">
              <a:lnSpc>
                <a:spcPct val="150000"/>
              </a:lnSpc>
            </a:pPr>
            <a:r>
              <a:rPr lang="en-US" sz="1400" dirty="0">
                <a:solidFill>
                  <a:schemeClr val="bg2"/>
                </a:solidFill>
                <a:latin typeface="Microsoft JhengHei" panose="020B0604030504040204" pitchFamily="34" charset="-120"/>
                <a:ea typeface="Microsoft JhengHei" panose="020B0604030504040204" pitchFamily="34" charset="-120"/>
              </a:rPr>
              <a:t>Throughout our </a:t>
            </a:r>
            <a:r>
              <a:rPr lang="en-US" sz="1400" dirty="0" err="1">
                <a:solidFill>
                  <a:schemeClr val="bg2"/>
                </a:solidFill>
                <a:latin typeface="Microsoft JhengHei" panose="020B0604030504040204" pitchFamily="34" charset="-120"/>
                <a:ea typeface="Microsoft JhengHei" panose="020B0604030504040204" pitchFamily="34" charset="-120"/>
              </a:rPr>
              <a:t>organisation</a:t>
            </a:r>
            <a:r>
              <a:rPr lang="en-US" sz="1400" dirty="0">
                <a:solidFill>
                  <a:schemeClr val="bg2"/>
                </a:solidFill>
                <a:latin typeface="Microsoft JhengHei" panose="020B0604030504040204" pitchFamily="34" charset="-120"/>
                <a:ea typeface="Microsoft JhengHei" panose="020B0604030504040204" pitchFamily="34" charset="-120"/>
              </a:rPr>
              <a:t> we’ve always looked to bring together the right skills and knowledge to support our technology development, network growth and customer service. </a:t>
            </a:r>
          </a:p>
        </p:txBody>
      </p:sp>
    </p:spTree>
    <p:extLst>
      <p:ext uri="{BB962C8B-B14F-4D97-AF65-F5344CB8AC3E}">
        <p14:creationId xmlns:p14="http://schemas.microsoft.com/office/powerpoint/2010/main" val="1619128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500"/>
                                        <p:tgtEl>
                                          <p:spTgt spid="2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2"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版面配置區 6">
            <a:extLst>
              <a:ext uri="{FF2B5EF4-FFF2-40B4-BE49-F238E27FC236}">
                <a16:creationId xmlns:a16="http://schemas.microsoft.com/office/drawing/2014/main" id="{6E59BA36-80E5-9347-845D-4B19767DBCC5}"/>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7836" b="7836"/>
          <a:stretch>
            <a:fillRect/>
          </a:stretch>
        </p:blipFill>
        <p:spPr>
          <a:xfrm>
            <a:off x="-1336675" y="0"/>
            <a:ext cx="12192000" cy="6858000"/>
          </a:xfrm>
        </p:spPr>
      </p:pic>
      <p:sp>
        <p:nvSpPr>
          <p:cNvPr id="32" name="Rectangle 31"/>
          <p:cNvSpPr/>
          <p:nvPr/>
        </p:nvSpPr>
        <p:spPr>
          <a:xfrm>
            <a:off x="5675585" y="2"/>
            <a:ext cx="6516416" cy="6857995"/>
          </a:xfrm>
          <a:custGeom>
            <a:avLst/>
            <a:gdLst/>
            <a:ahLst/>
            <a:cxnLst/>
            <a:rect l="l" t="t" r="r" b="b"/>
            <a:pathLst>
              <a:path w="6516416" h="6857995">
                <a:moveTo>
                  <a:pt x="1714500" y="0"/>
                </a:moveTo>
                <a:lnTo>
                  <a:pt x="6516416" y="0"/>
                </a:lnTo>
                <a:lnTo>
                  <a:pt x="6516416" y="6857995"/>
                </a:lnTo>
                <a:lnTo>
                  <a:pt x="1714500" y="6857995"/>
                </a:lnTo>
                <a:lnTo>
                  <a:pt x="0" y="342899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quarter" idx="14"/>
          </p:nvPr>
        </p:nvSpPr>
        <p:spPr/>
        <p:txBody>
          <a:bodyPr/>
          <a:lstStyle/>
          <a:p>
            <a:r>
              <a:rPr lang="en-US" dirty="0" err="1"/>
              <a:t>Mision</a:t>
            </a:r>
            <a:endParaRPr lang="id-ID" dirty="0"/>
          </a:p>
        </p:txBody>
      </p:sp>
      <p:sp>
        <p:nvSpPr>
          <p:cNvPr id="6" name="Rectangle 5"/>
          <p:cNvSpPr/>
          <p:nvPr/>
        </p:nvSpPr>
        <p:spPr>
          <a:xfrm>
            <a:off x="6829334" y="3367141"/>
            <a:ext cx="4635062" cy="1384995"/>
          </a:xfrm>
          <a:prstGeom prst="rect">
            <a:avLst/>
          </a:prstGeom>
        </p:spPr>
        <p:txBody>
          <a:bodyPr wrap="square">
            <a:spAutoFit/>
          </a:bodyPr>
          <a:lstStyle/>
          <a:p>
            <a:pPr algn="ctr">
              <a:lnSpc>
                <a:spcPct val="150000"/>
              </a:lnSpc>
            </a:pPr>
            <a:r>
              <a:rPr lang="en-US" sz="1400" dirty="0">
                <a:solidFill>
                  <a:schemeClr val="bg2"/>
                </a:solidFill>
              </a:rPr>
              <a:t>Throughout our </a:t>
            </a:r>
            <a:r>
              <a:rPr lang="en-US" sz="1400" dirty="0" err="1">
                <a:solidFill>
                  <a:schemeClr val="bg2"/>
                </a:solidFill>
              </a:rPr>
              <a:t>organisation</a:t>
            </a:r>
            <a:r>
              <a:rPr lang="en-US" sz="1400" dirty="0">
                <a:solidFill>
                  <a:schemeClr val="bg2"/>
                </a:solidFill>
              </a:rPr>
              <a:t> we’ve always looked to bring together the right skills and knowledge to support our technology development, network growth and customer service. </a:t>
            </a:r>
          </a:p>
        </p:txBody>
      </p:sp>
    </p:spTree>
    <p:extLst>
      <p:ext uri="{BB962C8B-B14F-4D97-AF65-F5344CB8AC3E}">
        <p14:creationId xmlns:p14="http://schemas.microsoft.com/office/powerpoint/2010/main" val="2813224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1+#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wipe(left)">
                                      <p:cBhvr>
                                        <p:cTn id="12" dur="500"/>
                                        <p:tgtEl>
                                          <p:spTgt spid="10">
                                            <p:txEl>
                                              <p:pRg st="0" end="0"/>
                                            </p:txEl>
                                          </p:spTgt>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0" grpId="0" build="p"/>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Title 14"/>
          <p:cNvSpPr>
            <a:spLocks noGrp="1"/>
          </p:cNvSpPr>
          <p:nvPr>
            <p:ph type="ctrTitle"/>
          </p:nvPr>
        </p:nvSpPr>
        <p:spPr/>
        <p:txBody>
          <a:bodyPr/>
          <a:lstStyle/>
          <a:p>
            <a:r>
              <a:rPr lang="id-ID" dirty="0"/>
              <a:t>About Us</a:t>
            </a:r>
            <a:endParaRPr lang="id-ID" dirty="0">
              <a:solidFill>
                <a:schemeClr val="accent1"/>
              </a:solidFill>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rcRect l="23489" t="100000" r="23489" b="-2222"/>
          <a:stretch>
            <a:fillRect/>
          </a:stretch>
        </p:blipFill>
        <p:spPr>
          <a:xfrm>
            <a:off x="4321342" y="6858000"/>
            <a:ext cx="5454316" cy="152400"/>
          </a:xfrm>
          <a:custGeom>
            <a:avLst/>
            <a:gdLst>
              <a:gd name="connsiteX0" fmla="*/ 0 w 5454316"/>
              <a:gd name="connsiteY0" fmla="*/ 0 h 152400"/>
              <a:gd name="connsiteX1" fmla="*/ 5454316 w 5454316"/>
              <a:gd name="connsiteY1" fmla="*/ 0 h 152400"/>
              <a:gd name="connsiteX2" fmla="*/ 5454316 w 5454316"/>
              <a:gd name="connsiteY2" fmla="*/ 152400 h 152400"/>
              <a:gd name="connsiteX3" fmla="*/ 0 w 5454316"/>
              <a:gd name="connsiteY3" fmla="*/ 152400 h 152400"/>
              <a:gd name="connsiteX4" fmla="*/ 0 w 5454316"/>
              <a:gd name="connsiteY4" fmla="*/ 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4316" h="152400">
                <a:moveTo>
                  <a:pt x="0" y="0"/>
                </a:moveTo>
                <a:lnTo>
                  <a:pt x="5454316" y="0"/>
                </a:lnTo>
                <a:lnTo>
                  <a:pt x="5454316" y="152400"/>
                </a:lnTo>
                <a:lnTo>
                  <a:pt x="0" y="152400"/>
                </a:lnTo>
                <a:lnTo>
                  <a:pt x="0" y="0"/>
                </a:lnTo>
                <a:close/>
              </a:path>
            </a:pathLst>
          </a:custGeom>
          <a:noFill/>
        </p:spPr>
      </p:pic>
      <p:sp>
        <p:nvSpPr>
          <p:cNvPr id="20" name="Rectangle 19"/>
          <p:cNvSpPr/>
          <p:nvPr/>
        </p:nvSpPr>
        <p:spPr>
          <a:xfrm>
            <a:off x="7096927" y="3332923"/>
            <a:ext cx="4774852" cy="1384995"/>
          </a:xfrm>
          <a:prstGeom prst="rect">
            <a:avLst/>
          </a:prstGeom>
        </p:spPr>
        <p:txBody>
          <a:bodyPr wrap="square">
            <a:spAutoFit/>
          </a:bodyPr>
          <a:lstStyle/>
          <a:p>
            <a:pPr algn="just">
              <a:lnSpc>
                <a:spcPct val="150000"/>
              </a:lnSpc>
            </a:pPr>
            <a:r>
              <a:rPr lang="en-US" sz="1400" dirty="0"/>
              <a:t>Throughout our </a:t>
            </a:r>
            <a:r>
              <a:rPr lang="en-US" sz="1400" dirty="0" err="1"/>
              <a:t>organisation</a:t>
            </a:r>
            <a:r>
              <a:rPr lang="en-US" sz="1400" dirty="0"/>
              <a:t> we’ve always looked to bring together the right skills and knowledge to support our technology development, network growth and customer service. </a:t>
            </a:r>
          </a:p>
        </p:txBody>
      </p:sp>
      <p:pic>
        <p:nvPicPr>
          <p:cNvPr id="4" name="圖片版面配置區 3">
            <a:extLst>
              <a:ext uri="{FF2B5EF4-FFF2-40B4-BE49-F238E27FC236}">
                <a16:creationId xmlns:a16="http://schemas.microsoft.com/office/drawing/2014/main" id="{D5B23F03-3562-6242-AD3F-A32B299974F8}"/>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194" b="7194"/>
          <a:stretch>
            <a:fillRect/>
          </a:stretch>
        </p:blipFill>
        <p:spPr/>
      </p:pic>
    </p:spTree>
    <p:extLst>
      <p:ext uri="{BB962C8B-B14F-4D97-AF65-F5344CB8AC3E}">
        <p14:creationId xmlns:p14="http://schemas.microsoft.com/office/powerpoint/2010/main" val="223367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版面配置區 7">
            <a:extLst>
              <a:ext uri="{FF2B5EF4-FFF2-40B4-BE49-F238E27FC236}">
                <a16:creationId xmlns:a16="http://schemas.microsoft.com/office/drawing/2014/main" id="{FB877F55-3402-9C47-8320-FBA3FABA2EE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7717" b="7717"/>
          <a:stretch>
            <a:fillRect/>
          </a:stretch>
        </p:blipFill>
        <p:spPr>
          <a:xfrm>
            <a:off x="5882" y="-32629"/>
            <a:ext cx="12196762" cy="6873875"/>
          </a:xfrm>
        </p:spPr>
      </p:pic>
      <p:sp>
        <p:nvSpPr>
          <p:cNvPr id="3" name="Isosceles Triangle 2"/>
          <p:cNvSpPr/>
          <p:nvPr/>
        </p:nvSpPr>
        <p:spPr>
          <a:xfrm>
            <a:off x="1434663" y="459720"/>
            <a:ext cx="9254358" cy="6398280"/>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quarter" idx="14"/>
          </p:nvPr>
        </p:nvSpPr>
        <p:spPr/>
        <p:txBody>
          <a:bodyPr/>
          <a:lstStyle/>
          <a:p>
            <a:r>
              <a:rPr lang="en-US" dirty="0"/>
              <a:t>Vision</a:t>
            </a:r>
            <a:endParaRPr lang="id-ID" dirty="0"/>
          </a:p>
        </p:txBody>
      </p:sp>
      <p:sp>
        <p:nvSpPr>
          <p:cNvPr id="6" name="Rectangle 5"/>
          <p:cNvSpPr/>
          <p:nvPr/>
        </p:nvSpPr>
        <p:spPr>
          <a:xfrm>
            <a:off x="3750761" y="4218800"/>
            <a:ext cx="4635062" cy="1384995"/>
          </a:xfrm>
          <a:prstGeom prst="rect">
            <a:avLst/>
          </a:prstGeom>
        </p:spPr>
        <p:txBody>
          <a:bodyPr wrap="square">
            <a:spAutoFit/>
          </a:bodyPr>
          <a:lstStyle/>
          <a:p>
            <a:pPr algn="ctr">
              <a:lnSpc>
                <a:spcPct val="150000"/>
              </a:lnSpc>
            </a:pPr>
            <a:r>
              <a:rPr lang="en-US" sz="1400" dirty="0">
                <a:solidFill>
                  <a:schemeClr val="tx2"/>
                </a:solidFill>
              </a:rPr>
              <a:t>Throughout our </a:t>
            </a:r>
            <a:r>
              <a:rPr lang="en-US" sz="1400" dirty="0" err="1">
                <a:solidFill>
                  <a:schemeClr val="tx2"/>
                </a:solidFill>
              </a:rPr>
              <a:t>organisation</a:t>
            </a:r>
            <a:r>
              <a:rPr lang="en-US" sz="1400" dirty="0">
                <a:solidFill>
                  <a:schemeClr val="tx2"/>
                </a:solidFill>
              </a:rPr>
              <a:t> we’ve always looked to bring together the right skills and knowledge to support our technology development, network growth and customer service. </a:t>
            </a:r>
          </a:p>
        </p:txBody>
      </p:sp>
    </p:spTree>
    <p:extLst>
      <p:ext uri="{BB962C8B-B14F-4D97-AF65-F5344CB8AC3E}">
        <p14:creationId xmlns:p14="http://schemas.microsoft.com/office/powerpoint/2010/main" val="193259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wipe(left)">
                                      <p:cBhvr>
                                        <p:cTn id="11" dur="500"/>
                                        <p:tgtEl>
                                          <p:spTgt spid="10">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build="p"/>
      <p:bldP spid="6" grpId="0"/>
    </p:bldLst>
  </p:timing>
</p:sld>
</file>

<file path=ppt/theme/theme1.xml><?xml version="1.0" encoding="utf-8"?>
<a:theme xmlns:a="http://schemas.openxmlformats.org/drawingml/2006/main" name="Office Theme">
  <a:themeElements>
    <a:clrScheme name="Custom 2">
      <a:dk1>
        <a:srgbClr val="3F3F3F"/>
      </a:dk1>
      <a:lt1>
        <a:sysClr val="window" lastClr="FFFFFF"/>
      </a:lt1>
      <a:dk2>
        <a:srgbClr val="313C41"/>
      </a:dk2>
      <a:lt2>
        <a:srgbClr val="FFFFFF"/>
      </a:lt2>
      <a:accent1>
        <a:srgbClr val="ED5F63"/>
      </a:accent1>
      <a:accent2>
        <a:srgbClr val="F18386"/>
      </a:accent2>
      <a:accent3>
        <a:srgbClr val="F19B92"/>
      </a:accent3>
      <a:accent4>
        <a:srgbClr val="FAB2B0"/>
      </a:accent4>
      <a:accent5>
        <a:srgbClr val="FEC2C3"/>
      </a:accent5>
      <a:accent6>
        <a:srgbClr val="FEB0B6"/>
      </a:accent6>
      <a:hlink>
        <a:srgbClr val="FD9199"/>
      </a:hlink>
      <a:folHlink>
        <a:srgbClr val="FEDEDF"/>
      </a:folHlink>
    </a:clrScheme>
    <a:fontScheme name="Modern Automotive">
      <a:majorFont>
        <a:latin typeface="Montserrat"/>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4666</TotalTime>
  <Words>1161</Words>
  <Application>Microsoft Macintosh PowerPoint</Application>
  <PresentationFormat>寬螢幕</PresentationFormat>
  <Paragraphs>154</Paragraphs>
  <Slides>27</Slides>
  <Notes>9</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27</vt:i4>
      </vt:variant>
    </vt:vector>
  </HeadingPairs>
  <TitlesOfParts>
    <vt:vector size="34" baseType="lpstr">
      <vt:lpstr>Microsoft JhengHei</vt:lpstr>
      <vt:lpstr>Arial</vt:lpstr>
      <vt:lpstr>Calibri</vt:lpstr>
      <vt:lpstr>Lato Black</vt:lpstr>
      <vt:lpstr>Montserrat</vt:lpstr>
      <vt:lpstr>Source Sans Pro</vt:lpstr>
      <vt:lpstr>Office Theme</vt:lpstr>
      <vt:lpstr>PowerPoint 簡報</vt:lpstr>
      <vt:lpstr>PowerPoint 簡報</vt:lpstr>
      <vt:lpstr>關於色彩</vt:lpstr>
      <vt:lpstr>我們的產品</vt:lpstr>
      <vt:lpstr>我們的產品</vt:lpstr>
      <vt:lpstr>我們的產品</vt:lpstr>
      <vt:lpstr>PowerPoint 簡報</vt:lpstr>
      <vt:lpstr>About Us</vt:lpstr>
      <vt:lpstr>PowerPoint 簡報</vt:lpstr>
      <vt:lpstr>Our History</vt:lpstr>
      <vt:lpstr>Our Services</vt:lpstr>
      <vt:lpstr>Section Break</vt:lpstr>
      <vt:lpstr>Meet The Team</vt:lpstr>
      <vt:lpstr>Meet Julia</vt:lpstr>
      <vt:lpstr>Section Break</vt:lpstr>
      <vt:lpstr>Our Work</vt:lpstr>
      <vt:lpstr>PowerPoint 簡報</vt:lpstr>
      <vt:lpstr>Section Break</vt:lpstr>
      <vt:lpstr>Our Service</vt:lpstr>
      <vt:lpstr>Market Validation</vt:lpstr>
      <vt:lpstr>Chart</vt:lpstr>
      <vt:lpstr>Process</vt:lpstr>
      <vt:lpstr>Process</vt:lpstr>
      <vt:lpstr>Process</vt:lpstr>
      <vt:lpstr>Section Break</vt:lpstr>
      <vt:lpstr>Contact</vt:lpstr>
      <vt:lpstr>Thank You</vt:lpstr>
    </vt:vector>
  </TitlesOfParts>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ICONIC</dc:title>
  <dc:creator>Musedsmh</dc:creator>
  <cp:lastModifiedBy>mario ho</cp:lastModifiedBy>
  <cp:revision>323</cp:revision>
  <dcterms:created xsi:type="dcterms:W3CDTF">2017-01-10T11:09:36Z</dcterms:created>
  <dcterms:modified xsi:type="dcterms:W3CDTF">2018-03-27T12:33:50Z</dcterms:modified>
</cp:coreProperties>
</file>